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5" r:id="rId2"/>
    <p:sldId id="290" r:id="rId3"/>
    <p:sldId id="294" r:id="rId4"/>
    <p:sldId id="281" r:id="rId5"/>
    <p:sldId id="307" r:id="rId6"/>
    <p:sldId id="311" r:id="rId7"/>
    <p:sldId id="309" r:id="rId8"/>
    <p:sldId id="310" r:id="rId9"/>
    <p:sldId id="312" r:id="rId10"/>
    <p:sldId id="313"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D597"/>
    <a:srgbClr val="A0CC82"/>
    <a:srgbClr val="83BC5C"/>
    <a:srgbClr val="9F17A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6" autoAdjust="0"/>
    <p:restoredTop sz="94660" autoAdjust="0"/>
  </p:normalViewPr>
  <p:slideViewPr>
    <p:cSldViewPr>
      <p:cViewPr>
        <p:scale>
          <a:sx n="60" d="100"/>
          <a:sy n="60" d="100"/>
        </p:scale>
        <p:origin x="-155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nav shokeen" userId="d82f820cc016ca39" providerId="LiveId" clId="{04066E40-765E-4A8A-93F0-A5989E308996}"/>
    <pc:docChg chg="undo custSel addSld delSld modSld">
      <pc:chgData name="abhinav shokeen" userId="d82f820cc016ca39" providerId="LiveId" clId="{04066E40-765E-4A8A-93F0-A5989E308996}" dt="2022-04-23T06:23:43.836" v="616" actId="255"/>
      <pc:docMkLst>
        <pc:docMk/>
      </pc:docMkLst>
      <pc:sldChg chg="modSp mod">
        <pc:chgData name="abhinav shokeen" userId="d82f820cc016ca39" providerId="LiveId" clId="{04066E40-765E-4A8A-93F0-A5989E308996}" dt="2022-04-23T05:29:25.135" v="79" actId="1076"/>
        <pc:sldMkLst>
          <pc:docMk/>
          <pc:sldMk cId="0" sldId="264"/>
        </pc:sldMkLst>
        <pc:spChg chg="mod">
          <ac:chgData name="abhinav shokeen" userId="d82f820cc016ca39" providerId="LiveId" clId="{04066E40-765E-4A8A-93F0-A5989E308996}" dt="2022-04-23T05:29:12.622" v="78" actId="207"/>
          <ac:spMkLst>
            <pc:docMk/>
            <pc:sldMk cId="0" sldId="264"/>
            <ac:spMk id="2" creationId="{00000000-0000-0000-0000-000000000000}"/>
          </ac:spMkLst>
        </pc:spChg>
        <pc:spChg chg="mod">
          <ac:chgData name="abhinav shokeen" userId="d82f820cc016ca39" providerId="LiveId" clId="{04066E40-765E-4A8A-93F0-A5989E308996}" dt="2022-04-23T05:29:25.135" v="79" actId="1076"/>
          <ac:spMkLst>
            <pc:docMk/>
            <pc:sldMk cId="0" sldId="264"/>
            <ac:spMk id="3" creationId="{00000000-0000-0000-0000-000000000000}"/>
          </ac:spMkLst>
        </pc:spChg>
      </pc:sldChg>
      <pc:sldChg chg="modSp del mod">
        <pc:chgData name="abhinav shokeen" userId="d82f820cc016ca39" providerId="LiveId" clId="{04066E40-765E-4A8A-93F0-A5989E308996}" dt="2022-04-23T05:35:58.267" v="125" actId="2696"/>
        <pc:sldMkLst>
          <pc:docMk/>
          <pc:sldMk cId="0" sldId="273"/>
        </pc:sldMkLst>
        <pc:graphicFrameChg chg="modGraphic">
          <ac:chgData name="abhinav shokeen" userId="d82f820cc016ca39" providerId="LiveId" clId="{04066E40-765E-4A8A-93F0-A5989E308996}" dt="2022-04-23T05:35:29.157" v="124" actId="6549"/>
          <ac:graphicFrameMkLst>
            <pc:docMk/>
            <pc:sldMk cId="0" sldId="273"/>
            <ac:graphicFrameMk id="5" creationId="{00000000-0000-0000-0000-000000000000}"/>
          </ac:graphicFrameMkLst>
        </pc:graphicFrameChg>
      </pc:sldChg>
      <pc:sldChg chg="del">
        <pc:chgData name="abhinav shokeen" userId="d82f820cc016ca39" providerId="LiveId" clId="{04066E40-765E-4A8A-93F0-A5989E308996}" dt="2022-04-23T05:47:47.570" v="245" actId="2696"/>
        <pc:sldMkLst>
          <pc:docMk/>
          <pc:sldMk cId="0" sldId="274"/>
        </pc:sldMkLst>
      </pc:sldChg>
      <pc:sldChg chg="addSp delSp modSp mod">
        <pc:chgData name="abhinav shokeen" userId="d82f820cc016ca39" providerId="LiveId" clId="{04066E40-765E-4A8A-93F0-A5989E308996}" dt="2022-04-23T05:34:30.067" v="120" actId="20577"/>
        <pc:sldMkLst>
          <pc:docMk/>
          <pc:sldMk cId="0" sldId="279"/>
        </pc:sldMkLst>
        <pc:spChg chg="add del mod">
          <ac:chgData name="abhinav shokeen" userId="d82f820cc016ca39" providerId="LiveId" clId="{04066E40-765E-4A8A-93F0-A5989E308996}" dt="2022-04-23T05:31:19.166" v="87" actId="478"/>
          <ac:spMkLst>
            <pc:docMk/>
            <pc:sldMk cId="0" sldId="279"/>
            <ac:spMk id="2" creationId="{ADAF6A54-2BC5-4657-8CE3-C637F227B3FC}"/>
          </ac:spMkLst>
        </pc:spChg>
        <pc:spChg chg="mod">
          <ac:chgData name="abhinav shokeen" userId="d82f820cc016ca39" providerId="LiveId" clId="{04066E40-765E-4A8A-93F0-A5989E308996}" dt="2022-04-23T05:34:30.067" v="120" actId="20577"/>
          <ac:spMkLst>
            <pc:docMk/>
            <pc:sldMk cId="0" sldId="279"/>
            <ac:spMk id="6" creationId="{00000000-0000-0000-0000-000000000000}"/>
          </ac:spMkLst>
        </pc:spChg>
        <pc:spChg chg="add del mod">
          <ac:chgData name="abhinav shokeen" userId="d82f820cc016ca39" providerId="LiveId" clId="{04066E40-765E-4A8A-93F0-A5989E308996}" dt="2022-04-23T05:32:16.924" v="97"/>
          <ac:spMkLst>
            <pc:docMk/>
            <pc:sldMk cId="0" sldId="279"/>
            <ac:spMk id="65" creationId="{59B6D6ED-55C4-4579-9534-979D4FB88AAB}"/>
          </ac:spMkLst>
        </pc:spChg>
        <pc:spChg chg="add del mod">
          <ac:chgData name="abhinav shokeen" userId="d82f820cc016ca39" providerId="LiveId" clId="{04066E40-765E-4A8A-93F0-A5989E308996}" dt="2022-04-23T05:32:14.172" v="93"/>
          <ac:spMkLst>
            <pc:docMk/>
            <pc:sldMk cId="0" sldId="279"/>
            <ac:spMk id="66" creationId="{3B653533-44D2-401D-ADE1-FF67220EF325}"/>
          </ac:spMkLst>
        </pc:spChg>
        <pc:spChg chg="add mod">
          <ac:chgData name="abhinav shokeen" userId="d82f820cc016ca39" providerId="LiveId" clId="{04066E40-765E-4A8A-93F0-A5989E308996}" dt="2022-04-23T05:32:59.848" v="103"/>
          <ac:spMkLst>
            <pc:docMk/>
            <pc:sldMk cId="0" sldId="279"/>
            <ac:spMk id="71" creationId="{F7A5F6B9-9799-4738-A6CE-E0A27A020BB4}"/>
          </ac:spMkLst>
        </pc:spChg>
        <pc:spChg chg="add del mod">
          <ac:chgData name="abhinav shokeen" userId="d82f820cc016ca39" providerId="LiveId" clId="{04066E40-765E-4A8A-93F0-A5989E308996}" dt="2022-04-23T05:33:12.824" v="106"/>
          <ac:spMkLst>
            <pc:docMk/>
            <pc:sldMk cId="0" sldId="279"/>
            <ac:spMk id="73" creationId="{72E19432-9884-4F87-BCF4-5574454712B0}"/>
          </ac:spMkLst>
        </pc:spChg>
        <pc:spChg chg="mod">
          <ac:chgData name="abhinav shokeen" userId="d82f820cc016ca39" providerId="LiveId" clId="{04066E40-765E-4A8A-93F0-A5989E308996}" dt="2022-04-23T05:32:15.768" v="95" actId="255"/>
          <ac:spMkLst>
            <pc:docMk/>
            <pc:sldMk cId="0" sldId="279"/>
            <ac:spMk id="82" creationId="{00000000-0000-0000-0000-000000000000}"/>
          </ac:spMkLst>
        </pc:spChg>
        <pc:spChg chg="add del mod">
          <ac:chgData name="abhinav shokeen" userId="d82f820cc016ca39" providerId="LiveId" clId="{04066E40-765E-4A8A-93F0-A5989E308996}" dt="2022-04-23T05:33:19.808" v="113"/>
          <ac:spMkLst>
            <pc:docMk/>
            <pc:sldMk cId="0" sldId="279"/>
            <ac:spMk id="83" creationId="{B11031D1-9E0D-4D2F-8E1D-350337B643BE}"/>
          </ac:spMkLst>
        </pc:spChg>
        <pc:cxnChg chg="mod">
          <ac:chgData name="abhinav shokeen" userId="d82f820cc016ca39" providerId="LiveId" clId="{04066E40-765E-4A8A-93F0-A5989E308996}" dt="2022-04-23T05:33:04.201" v="104" actId="1076"/>
          <ac:cxnSpMkLst>
            <pc:docMk/>
            <pc:sldMk cId="0" sldId="279"/>
            <ac:cxnSpMk id="31" creationId="{00000000-0000-0000-0000-000000000000}"/>
          </ac:cxnSpMkLst>
        </pc:cxnChg>
      </pc:sldChg>
      <pc:sldChg chg="modSp del mod">
        <pc:chgData name="abhinav shokeen" userId="d82f820cc016ca39" providerId="LiveId" clId="{04066E40-765E-4A8A-93F0-A5989E308996}" dt="2022-04-23T05:55:17.340" v="313" actId="2696"/>
        <pc:sldMkLst>
          <pc:docMk/>
          <pc:sldMk cId="0" sldId="280"/>
        </pc:sldMkLst>
        <pc:graphicFrameChg chg="mod modGraphic">
          <ac:chgData name="abhinav shokeen" userId="d82f820cc016ca39" providerId="LiveId" clId="{04066E40-765E-4A8A-93F0-A5989E308996}" dt="2022-04-23T05:53:55.020" v="304" actId="113"/>
          <ac:graphicFrameMkLst>
            <pc:docMk/>
            <pc:sldMk cId="0" sldId="280"/>
            <ac:graphicFrameMk id="5" creationId="{00000000-0000-0000-0000-000000000000}"/>
          </ac:graphicFrameMkLst>
        </pc:graphicFrameChg>
        <pc:graphicFrameChg chg="modGraphic">
          <ac:chgData name="abhinav shokeen" userId="d82f820cc016ca39" providerId="LiveId" clId="{04066E40-765E-4A8A-93F0-A5989E308996}" dt="2022-04-23T05:54:37.590" v="312" actId="20577"/>
          <ac:graphicFrameMkLst>
            <pc:docMk/>
            <pc:sldMk cId="0" sldId="280"/>
            <ac:graphicFrameMk id="9" creationId="{00000000-0000-0000-0000-000000000000}"/>
          </ac:graphicFrameMkLst>
        </pc:graphicFrameChg>
      </pc:sldChg>
      <pc:sldChg chg="add">
        <pc:chgData name="abhinav shokeen" userId="d82f820cc016ca39" providerId="LiveId" clId="{04066E40-765E-4A8A-93F0-A5989E308996}" dt="2022-04-23T05:55:23.385" v="314"/>
        <pc:sldMkLst>
          <pc:docMk/>
          <pc:sldMk cId="1826238326" sldId="280"/>
        </pc:sldMkLst>
      </pc:sldChg>
      <pc:sldChg chg="del">
        <pc:chgData name="abhinav shokeen" userId="d82f820cc016ca39" providerId="LiveId" clId="{04066E40-765E-4A8A-93F0-A5989E308996}" dt="2022-04-23T05:21:44.899" v="23" actId="2696"/>
        <pc:sldMkLst>
          <pc:docMk/>
          <pc:sldMk cId="0" sldId="282"/>
        </pc:sldMkLst>
      </pc:sldChg>
      <pc:sldChg chg="del">
        <pc:chgData name="abhinav shokeen" userId="d82f820cc016ca39" providerId="LiveId" clId="{04066E40-765E-4A8A-93F0-A5989E308996}" dt="2022-04-23T05:47:36.345" v="243" actId="2696"/>
        <pc:sldMkLst>
          <pc:docMk/>
          <pc:sldMk cId="0" sldId="284"/>
        </pc:sldMkLst>
      </pc:sldChg>
      <pc:sldChg chg="del">
        <pc:chgData name="abhinav shokeen" userId="d82f820cc016ca39" providerId="LiveId" clId="{04066E40-765E-4A8A-93F0-A5989E308996}" dt="2022-04-23T06:04:58.306" v="381" actId="2696"/>
        <pc:sldMkLst>
          <pc:docMk/>
          <pc:sldMk cId="0" sldId="285"/>
        </pc:sldMkLst>
      </pc:sldChg>
      <pc:sldChg chg="del">
        <pc:chgData name="abhinav shokeen" userId="d82f820cc016ca39" providerId="LiveId" clId="{04066E40-765E-4A8A-93F0-A5989E308996}" dt="2022-04-23T05:47:14.887" v="240" actId="2696"/>
        <pc:sldMkLst>
          <pc:docMk/>
          <pc:sldMk cId="0" sldId="286"/>
        </pc:sldMkLst>
      </pc:sldChg>
      <pc:sldChg chg="del">
        <pc:chgData name="abhinav shokeen" userId="d82f820cc016ca39" providerId="LiveId" clId="{04066E40-765E-4A8A-93F0-A5989E308996}" dt="2022-04-23T05:47:30.530" v="242" actId="2696"/>
        <pc:sldMkLst>
          <pc:docMk/>
          <pc:sldMk cId="0" sldId="288"/>
        </pc:sldMkLst>
      </pc:sldChg>
      <pc:sldChg chg="del">
        <pc:chgData name="abhinav shokeen" userId="d82f820cc016ca39" providerId="LiveId" clId="{04066E40-765E-4A8A-93F0-A5989E308996}" dt="2022-04-23T05:47:51.034" v="246" actId="2696"/>
        <pc:sldMkLst>
          <pc:docMk/>
          <pc:sldMk cId="0" sldId="292"/>
        </pc:sldMkLst>
      </pc:sldChg>
      <pc:sldChg chg="del">
        <pc:chgData name="abhinav shokeen" userId="d82f820cc016ca39" providerId="LiveId" clId="{04066E40-765E-4A8A-93F0-A5989E308996}" dt="2022-04-23T05:47:43.914" v="244" actId="2696"/>
        <pc:sldMkLst>
          <pc:docMk/>
          <pc:sldMk cId="0" sldId="293"/>
        </pc:sldMkLst>
      </pc:sldChg>
      <pc:sldChg chg="del">
        <pc:chgData name="abhinav shokeen" userId="d82f820cc016ca39" providerId="LiveId" clId="{04066E40-765E-4A8A-93F0-A5989E308996}" dt="2022-04-23T05:47:54.562" v="247" actId="2696"/>
        <pc:sldMkLst>
          <pc:docMk/>
          <pc:sldMk cId="0" sldId="296"/>
        </pc:sldMkLst>
      </pc:sldChg>
      <pc:sldChg chg="del">
        <pc:chgData name="abhinav shokeen" userId="d82f820cc016ca39" providerId="LiveId" clId="{04066E40-765E-4A8A-93F0-A5989E308996}" dt="2022-04-23T05:48:00.853" v="248" actId="2696"/>
        <pc:sldMkLst>
          <pc:docMk/>
          <pc:sldMk cId="0" sldId="297"/>
        </pc:sldMkLst>
      </pc:sldChg>
      <pc:sldChg chg="del">
        <pc:chgData name="abhinav shokeen" userId="d82f820cc016ca39" providerId="LiveId" clId="{04066E40-765E-4A8A-93F0-A5989E308996}" dt="2022-04-23T05:47:18.481" v="241" actId="2696"/>
        <pc:sldMkLst>
          <pc:docMk/>
          <pc:sldMk cId="0" sldId="298"/>
        </pc:sldMkLst>
      </pc:sldChg>
      <pc:sldChg chg="del">
        <pc:chgData name="abhinav shokeen" userId="d82f820cc016ca39" providerId="LiveId" clId="{04066E40-765E-4A8A-93F0-A5989E308996}" dt="2022-04-23T05:47:01.456" v="239" actId="2696"/>
        <pc:sldMkLst>
          <pc:docMk/>
          <pc:sldMk cId="0" sldId="300"/>
        </pc:sldMkLst>
      </pc:sldChg>
      <pc:sldChg chg="del">
        <pc:chgData name="abhinav shokeen" userId="d82f820cc016ca39" providerId="LiveId" clId="{04066E40-765E-4A8A-93F0-A5989E308996}" dt="2022-04-23T05:46:54.838" v="238" actId="2696"/>
        <pc:sldMkLst>
          <pc:docMk/>
          <pc:sldMk cId="0" sldId="301"/>
        </pc:sldMkLst>
      </pc:sldChg>
      <pc:sldChg chg="del">
        <pc:chgData name="abhinav shokeen" userId="d82f820cc016ca39" providerId="LiveId" clId="{04066E40-765E-4A8A-93F0-A5989E308996}" dt="2022-04-23T05:46:51.061" v="237" actId="2696"/>
        <pc:sldMkLst>
          <pc:docMk/>
          <pc:sldMk cId="0" sldId="302"/>
        </pc:sldMkLst>
      </pc:sldChg>
      <pc:sldChg chg="del">
        <pc:chgData name="abhinav shokeen" userId="d82f820cc016ca39" providerId="LiveId" clId="{04066E40-765E-4A8A-93F0-A5989E308996}" dt="2022-04-23T05:46:46.558" v="236" actId="2696"/>
        <pc:sldMkLst>
          <pc:docMk/>
          <pc:sldMk cId="0" sldId="303"/>
        </pc:sldMkLst>
      </pc:sldChg>
      <pc:sldChg chg="del">
        <pc:chgData name="abhinav shokeen" userId="d82f820cc016ca39" providerId="LiveId" clId="{04066E40-765E-4A8A-93F0-A5989E308996}" dt="2022-04-23T05:46:43.206" v="235" actId="2696"/>
        <pc:sldMkLst>
          <pc:docMk/>
          <pc:sldMk cId="0" sldId="305"/>
        </pc:sldMkLst>
      </pc:sldChg>
      <pc:sldChg chg="del">
        <pc:chgData name="abhinav shokeen" userId="d82f820cc016ca39" providerId="LiveId" clId="{04066E40-765E-4A8A-93F0-A5989E308996}" dt="2022-04-23T05:46:39.992" v="234" actId="2696"/>
        <pc:sldMkLst>
          <pc:docMk/>
          <pc:sldMk cId="0" sldId="306"/>
        </pc:sldMkLst>
      </pc:sldChg>
      <pc:sldChg chg="del">
        <pc:chgData name="abhinav shokeen" userId="d82f820cc016ca39" providerId="LiveId" clId="{04066E40-765E-4A8A-93F0-A5989E308996}" dt="2022-04-23T05:46:35.071" v="233" actId="2696"/>
        <pc:sldMkLst>
          <pc:docMk/>
          <pc:sldMk cId="0" sldId="307"/>
        </pc:sldMkLst>
      </pc:sldChg>
      <pc:sldChg chg="del">
        <pc:chgData name="abhinav shokeen" userId="d82f820cc016ca39" providerId="LiveId" clId="{04066E40-765E-4A8A-93F0-A5989E308996}" dt="2022-04-23T05:46:30.566" v="232" actId="2696"/>
        <pc:sldMkLst>
          <pc:docMk/>
          <pc:sldMk cId="0" sldId="308"/>
        </pc:sldMkLst>
      </pc:sldChg>
      <pc:sldChg chg="del">
        <pc:chgData name="abhinav shokeen" userId="d82f820cc016ca39" providerId="LiveId" clId="{04066E40-765E-4A8A-93F0-A5989E308996}" dt="2022-04-23T05:46:24.286" v="231" actId="2696"/>
        <pc:sldMkLst>
          <pc:docMk/>
          <pc:sldMk cId="0" sldId="309"/>
        </pc:sldMkLst>
      </pc:sldChg>
      <pc:sldChg chg="del">
        <pc:chgData name="abhinav shokeen" userId="d82f820cc016ca39" providerId="LiveId" clId="{04066E40-765E-4A8A-93F0-A5989E308996}" dt="2022-04-23T05:46:19.445" v="230" actId="2696"/>
        <pc:sldMkLst>
          <pc:docMk/>
          <pc:sldMk cId="0" sldId="310"/>
        </pc:sldMkLst>
      </pc:sldChg>
      <pc:sldChg chg="del">
        <pc:chgData name="abhinav shokeen" userId="d82f820cc016ca39" providerId="LiveId" clId="{04066E40-765E-4A8A-93F0-A5989E308996}" dt="2022-04-23T05:46:13.289" v="229" actId="2696"/>
        <pc:sldMkLst>
          <pc:docMk/>
          <pc:sldMk cId="0" sldId="312"/>
        </pc:sldMkLst>
      </pc:sldChg>
      <pc:sldChg chg="modSp new mod">
        <pc:chgData name="abhinav shokeen" userId="d82f820cc016ca39" providerId="LiveId" clId="{04066E40-765E-4A8A-93F0-A5989E308996}" dt="2022-04-23T06:12:08.163" v="422" actId="14100"/>
        <pc:sldMkLst>
          <pc:docMk/>
          <pc:sldMk cId="3039026614" sldId="313"/>
        </pc:sldMkLst>
        <pc:spChg chg="mod">
          <ac:chgData name="abhinav shokeen" userId="d82f820cc016ca39" providerId="LiveId" clId="{04066E40-765E-4A8A-93F0-A5989E308996}" dt="2022-04-23T06:07:00.867" v="382" actId="255"/>
          <ac:spMkLst>
            <pc:docMk/>
            <pc:sldMk cId="3039026614" sldId="313"/>
            <ac:spMk id="2" creationId="{537FEFEB-9B88-4A42-B476-29653A2595F8}"/>
          </ac:spMkLst>
        </pc:spChg>
        <pc:spChg chg="mod">
          <ac:chgData name="abhinav shokeen" userId="d82f820cc016ca39" providerId="LiveId" clId="{04066E40-765E-4A8A-93F0-A5989E308996}" dt="2022-04-23T06:12:08.163" v="422" actId="14100"/>
          <ac:spMkLst>
            <pc:docMk/>
            <pc:sldMk cId="3039026614" sldId="313"/>
            <ac:spMk id="3" creationId="{46FAFC93-ADFB-4628-B075-39DA7DB42106}"/>
          </ac:spMkLst>
        </pc:spChg>
      </pc:sldChg>
      <pc:sldChg chg="modSp new mod">
        <pc:chgData name="abhinav shokeen" userId="d82f820cc016ca39" providerId="LiveId" clId="{04066E40-765E-4A8A-93F0-A5989E308996}" dt="2022-04-23T06:19:08.740" v="581" actId="255"/>
        <pc:sldMkLst>
          <pc:docMk/>
          <pc:sldMk cId="784905512" sldId="314"/>
        </pc:sldMkLst>
        <pc:spChg chg="mod">
          <ac:chgData name="abhinav shokeen" userId="d82f820cc016ca39" providerId="LiveId" clId="{04066E40-765E-4A8A-93F0-A5989E308996}" dt="2022-04-23T06:19:08.740" v="581" actId="255"/>
          <ac:spMkLst>
            <pc:docMk/>
            <pc:sldMk cId="784905512" sldId="314"/>
            <ac:spMk id="2" creationId="{5F6F8145-D581-4E11-AE68-47331F6795FB}"/>
          </ac:spMkLst>
        </pc:spChg>
        <pc:spChg chg="mod">
          <ac:chgData name="abhinav shokeen" userId="d82f820cc016ca39" providerId="LiveId" clId="{04066E40-765E-4A8A-93F0-A5989E308996}" dt="2022-04-23T06:07:19.572" v="384" actId="2711"/>
          <ac:spMkLst>
            <pc:docMk/>
            <pc:sldMk cId="784905512" sldId="314"/>
            <ac:spMk id="3" creationId="{6DBFD9B8-38E9-44F3-97FC-9410965BFC18}"/>
          </ac:spMkLst>
        </pc:spChg>
      </pc:sldChg>
      <pc:sldChg chg="modSp new mod">
        <pc:chgData name="abhinav shokeen" userId="d82f820cc016ca39" providerId="LiveId" clId="{04066E40-765E-4A8A-93F0-A5989E308996}" dt="2022-04-23T06:18:34.382" v="578" actId="20577"/>
        <pc:sldMkLst>
          <pc:docMk/>
          <pc:sldMk cId="68048654" sldId="315"/>
        </pc:sldMkLst>
        <pc:spChg chg="mod">
          <ac:chgData name="abhinav shokeen" userId="d82f820cc016ca39" providerId="LiveId" clId="{04066E40-765E-4A8A-93F0-A5989E308996}" dt="2022-04-23T06:18:34.382" v="578" actId="20577"/>
          <ac:spMkLst>
            <pc:docMk/>
            <pc:sldMk cId="68048654" sldId="315"/>
            <ac:spMk id="2" creationId="{D3B8DD17-41A8-40B1-8C3C-5385FD726B1A}"/>
          </ac:spMkLst>
        </pc:spChg>
        <pc:spChg chg="mod">
          <ac:chgData name="abhinav shokeen" userId="d82f820cc016ca39" providerId="LiveId" clId="{04066E40-765E-4A8A-93F0-A5989E308996}" dt="2022-04-23T06:07:39.075" v="386" actId="2711"/>
          <ac:spMkLst>
            <pc:docMk/>
            <pc:sldMk cId="68048654" sldId="315"/>
            <ac:spMk id="3" creationId="{BA4A3442-508B-4D64-8BC2-91CBA33DC71D}"/>
          </ac:spMkLst>
        </pc:spChg>
      </pc:sldChg>
      <pc:sldChg chg="modSp new mod">
        <pc:chgData name="abhinav shokeen" userId="d82f820cc016ca39" providerId="LiveId" clId="{04066E40-765E-4A8A-93F0-A5989E308996}" dt="2022-04-23T06:20:52.983" v="604" actId="113"/>
        <pc:sldMkLst>
          <pc:docMk/>
          <pc:sldMk cId="1317219162" sldId="316"/>
        </pc:sldMkLst>
        <pc:spChg chg="mod">
          <ac:chgData name="abhinav shokeen" userId="d82f820cc016ca39" providerId="LiveId" clId="{04066E40-765E-4A8A-93F0-A5989E308996}" dt="2022-04-23T06:20:52.983" v="604" actId="113"/>
          <ac:spMkLst>
            <pc:docMk/>
            <pc:sldMk cId="1317219162" sldId="316"/>
            <ac:spMk id="2" creationId="{A4B93367-6F18-4354-97E9-1AD2FCBDCD99}"/>
          </ac:spMkLst>
        </pc:spChg>
        <pc:spChg chg="mod">
          <ac:chgData name="abhinav shokeen" userId="d82f820cc016ca39" providerId="LiveId" clId="{04066E40-765E-4A8A-93F0-A5989E308996}" dt="2022-04-23T06:20:22.253" v="599" actId="21"/>
          <ac:spMkLst>
            <pc:docMk/>
            <pc:sldMk cId="1317219162" sldId="316"/>
            <ac:spMk id="3" creationId="{191D3790-DABC-4783-A7C7-9C438C13A088}"/>
          </ac:spMkLst>
        </pc:spChg>
      </pc:sldChg>
      <pc:sldChg chg="modSp new mod">
        <pc:chgData name="abhinav shokeen" userId="d82f820cc016ca39" providerId="LiveId" clId="{04066E40-765E-4A8A-93F0-A5989E308996}" dt="2022-04-23T06:21:12.483" v="605" actId="20577"/>
        <pc:sldMkLst>
          <pc:docMk/>
          <pc:sldMk cId="1685756426" sldId="317"/>
        </pc:sldMkLst>
        <pc:spChg chg="mod">
          <ac:chgData name="abhinav shokeen" userId="d82f820cc016ca39" providerId="LiveId" clId="{04066E40-765E-4A8A-93F0-A5989E308996}" dt="2022-04-23T06:21:12.483" v="605" actId="20577"/>
          <ac:spMkLst>
            <pc:docMk/>
            <pc:sldMk cId="1685756426" sldId="317"/>
            <ac:spMk id="2" creationId="{D4F736BA-EC58-4562-BEE1-B2446F32E13E}"/>
          </ac:spMkLst>
        </pc:spChg>
        <pc:spChg chg="mod">
          <ac:chgData name="abhinav shokeen" userId="d82f820cc016ca39" providerId="LiveId" clId="{04066E40-765E-4A8A-93F0-A5989E308996}" dt="2022-04-23T06:02:39.193" v="365" actId="1076"/>
          <ac:spMkLst>
            <pc:docMk/>
            <pc:sldMk cId="1685756426" sldId="317"/>
            <ac:spMk id="3" creationId="{FB0A6BD6-1D95-4F2D-9D11-BBECE049E102}"/>
          </ac:spMkLst>
        </pc:spChg>
      </pc:sldChg>
      <pc:sldChg chg="modSp new mod">
        <pc:chgData name="abhinav shokeen" userId="d82f820cc016ca39" providerId="LiveId" clId="{04066E40-765E-4A8A-93F0-A5989E308996}" dt="2022-04-23T06:21:52.136" v="611" actId="27636"/>
        <pc:sldMkLst>
          <pc:docMk/>
          <pc:sldMk cId="267630331" sldId="318"/>
        </pc:sldMkLst>
        <pc:spChg chg="mod">
          <ac:chgData name="abhinav shokeen" userId="d82f820cc016ca39" providerId="LiveId" clId="{04066E40-765E-4A8A-93F0-A5989E308996}" dt="2022-04-23T06:17:34.278" v="575" actId="113"/>
          <ac:spMkLst>
            <pc:docMk/>
            <pc:sldMk cId="267630331" sldId="318"/>
            <ac:spMk id="2" creationId="{AA54D175-9CC5-4894-9EB3-F2F7F2182BE6}"/>
          </ac:spMkLst>
        </pc:spChg>
        <pc:spChg chg="mod">
          <ac:chgData name="abhinav shokeen" userId="d82f820cc016ca39" providerId="LiveId" clId="{04066E40-765E-4A8A-93F0-A5989E308996}" dt="2022-04-23T06:21:52.136" v="611" actId="27636"/>
          <ac:spMkLst>
            <pc:docMk/>
            <pc:sldMk cId="267630331" sldId="318"/>
            <ac:spMk id="3" creationId="{F4B39D59-EEB6-44E3-AF29-B48B4F271B97}"/>
          </ac:spMkLst>
        </pc:spChg>
      </pc:sldChg>
      <pc:sldChg chg="modSp new mod">
        <pc:chgData name="abhinav shokeen" userId="d82f820cc016ca39" providerId="LiveId" clId="{04066E40-765E-4A8A-93F0-A5989E308996}" dt="2022-04-23T06:03:55.067" v="371" actId="2711"/>
        <pc:sldMkLst>
          <pc:docMk/>
          <pc:sldMk cId="4218311600" sldId="319"/>
        </pc:sldMkLst>
        <pc:spChg chg="mod">
          <ac:chgData name="abhinav shokeen" userId="d82f820cc016ca39" providerId="LiveId" clId="{04066E40-765E-4A8A-93F0-A5989E308996}" dt="2022-04-23T06:03:46.940" v="370" actId="2711"/>
          <ac:spMkLst>
            <pc:docMk/>
            <pc:sldMk cId="4218311600" sldId="319"/>
            <ac:spMk id="2" creationId="{02ADBE45-3C63-4C33-801B-3691C4E2933E}"/>
          </ac:spMkLst>
        </pc:spChg>
        <pc:spChg chg="mod">
          <ac:chgData name="abhinav shokeen" userId="d82f820cc016ca39" providerId="LiveId" clId="{04066E40-765E-4A8A-93F0-A5989E308996}" dt="2022-04-23T06:03:55.067" v="371" actId="2711"/>
          <ac:spMkLst>
            <pc:docMk/>
            <pc:sldMk cId="4218311600" sldId="319"/>
            <ac:spMk id="3" creationId="{E648F68D-F30D-4A2A-BC12-00B0621D5B5A}"/>
          </ac:spMkLst>
        </pc:spChg>
      </pc:sldChg>
      <pc:sldChg chg="modSp new mod">
        <pc:chgData name="abhinav shokeen" userId="d82f820cc016ca39" providerId="LiveId" clId="{04066E40-765E-4A8A-93F0-A5989E308996}" dt="2022-04-23T06:23:43.836" v="616" actId="255"/>
        <pc:sldMkLst>
          <pc:docMk/>
          <pc:sldMk cId="2447908540" sldId="320"/>
        </pc:sldMkLst>
        <pc:spChg chg="mod">
          <ac:chgData name="abhinav shokeen" userId="d82f820cc016ca39" providerId="LiveId" clId="{04066E40-765E-4A8A-93F0-A5989E308996}" dt="2022-04-23T05:45:35.098" v="225" actId="255"/>
          <ac:spMkLst>
            <pc:docMk/>
            <pc:sldMk cId="2447908540" sldId="320"/>
            <ac:spMk id="2" creationId="{4F4EE01D-DF3F-4F7B-A4D4-347458596F39}"/>
          </ac:spMkLst>
        </pc:spChg>
        <pc:spChg chg="mod">
          <ac:chgData name="abhinav shokeen" userId="d82f820cc016ca39" providerId="LiveId" clId="{04066E40-765E-4A8A-93F0-A5989E308996}" dt="2022-04-23T06:23:43.836" v="616" actId="255"/>
          <ac:spMkLst>
            <pc:docMk/>
            <pc:sldMk cId="2447908540" sldId="320"/>
            <ac:spMk id="3" creationId="{4A2FD0CF-ABEC-4122-A75A-C5E8ACF85CD9}"/>
          </ac:spMkLst>
        </pc:spChg>
      </pc:sldChg>
      <pc:sldChg chg="modSp new mod">
        <pc:chgData name="abhinav shokeen" userId="d82f820cc016ca39" providerId="LiveId" clId="{04066E40-765E-4A8A-93F0-A5989E308996}" dt="2022-04-23T06:22:18.261" v="614" actId="20577"/>
        <pc:sldMkLst>
          <pc:docMk/>
          <pc:sldMk cId="3817737725" sldId="321"/>
        </pc:sldMkLst>
        <pc:spChg chg="mod">
          <ac:chgData name="abhinav shokeen" userId="d82f820cc016ca39" providerId="LiveId" clId="{04066E40-765E-4A8A-93F0-A5989E308996}" dt="2022-04-23T06:22:16.091" v="613" actId="1076"/>
          <ac:spMkLst>
            <pc:docMk/>
            <pc:sldMk cId="3817737725" sldId="321"/>
            <ac:spMk id="2" creationId="{1159AE7B-B943-4F6D-9F92-E76647CFF52C}"/>
          </ac:spMkLst>
        </pc:spChg>
        <pc:spChg chg="mod">
          <ac:chgData name="abhinav shokeen" userId="d82f820cc016ca39" providerId="LiveId" clId="{04066E40-765E-4A8A-93F0-A5989E308996}" dt="2022-04-23T06:22:18.261" v="614" actId="20577"/>
          <ac:spMkLst>
            <pc:docMk/>
            <pc:sldMk cId="3817737725" sldId="321"/>
            <ac:spMk id="3" creationId="{26DD5542-3E93-4C71-A5B4-366383A1E18B}"/>
          </ac:spMkLst>
        </pc:spChg>
      </pc:sldChg>
      <pc:sldChg chg="modSp new mod">
        <pc:chgData name="abhinav shokeen" userId="d82f820cc016ca39" providerId="LiveId" clId="{04066E40-765E-4A8A-93F0-A5989E308996}" dt="2022-04-23T06:20:29.875" v="601"/>
        <pc:sldMkLst>
          <pc:docMk/>
          <pc:sldMk cId="1340083839" sldId="322"/>
        </pc:sldMkLst>
        <pc:spChg chg="mod">
          <ac:chgData name="abhinav shokeen" userId="d82f820cc016ca39" providerId="LiveId" clId="{04066E40-765E-4A8A-93F0-A5989E308996}" dt="2022-04-23T06:09:32.419" v="401" actId="255"/>
          <ac:spMkLst>
            <pc:docMk/>
            <pc:sldMk cId="1340083839" sldId="322"/>
            <ac:spMk id="2" creationId="{B9360284-E007-463D-A57D-1A56EC155B17}"/>
          </ac:spMkLst>
        </pc:spChg>
        <pc:spChg chg="mod">
          <ac:chgData name="abhinav shokeen" userId="d82f820cc016ca39" providerId="LiveId" clId="{04066E40-765E-4A8A-93F0-A5989E308996}" dt="2022-04-23T06:20:29.875" v="601"/>
          <ac:spMkLst>
            <pc:docMk/>
            <pc:sldMk cId="1340083839" sldId="322"/>
            <ac:spMk id="3" creationId="{2A5FD41C-49F0-40CE-B7BB-F931592E5A31}"/>
          </ac:spMkLst>
        </pc:spChg>
      </pc:sldChg>
      <pc:sldChg chg="modSp new mod">
        <pc:chgData name="abhinav shokeen" userId="d82f820cc016ca39" providerId="LiveId" clId="{04066E40-765E-4A8A-93F0-A5989E308996}" dt="2022-04-23T06:12:58.714" v="443" actId="1076"/>
        <pc:sldMkLst>
          <pc:docMk/>
          <pc:sldMk cId="1206077207" sldId="323"/>
        </pc:sldMkLst>
        <pc:spChg chg="mod">
          <ac:chgData name="abhinav shokeen" userId="d82f820cc016ca39" providerId="LiveId" clId="{04066E40-765E-4A8A-93F0-A5989E308996}" dt="2022-04-23T06:12:39.459" v="441" actId="255"/>
          <ac:spMkLst>
            <pc:docMk/>
            <pc:sldMk cId="1206077207" sldId="323"/>
            <ac:spMk id="2" creationId="{5CE5850B-14F3-4FA2-B6B0-56544738CDF3}"/>
          </ac:spMkLst>
        </pc:spChg>
        <pc:spChg chg="mod">
          <ac:chgData name="abhinav shokeen" userId="d82f820cc016ca39" providerId="LiveId" clId="{04066E40-765E-4A8A-93F0-A5989E308996}" dt="2022-04-23T06:12:58.714" v="443" actId="1076"/>
          <ac:spMkLst>
            <pc:docMk/>
            <pc:sldMk cId="1206077207" sldId="323"/>
            <ac:spMk id="3" creationId="{A958C828-98D8-45DD-A838-A88D92FE4199}"/>
          </ac:spMkLst>
        </pc:spChg>
      </pc:sldChg>
    </pc:docChg>
  </pc:docChgLst>
</pc:chgInfo>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62BC2B-4F3A-4360-BA64-EDE483EA8948}">
      <dsp:nvSpPr>
        <dsp:cNvPr id="0" name=""/>
        <dsp:cNvSpPr/>
      </dsp:nvSpPr>
      <dsp:spPr>
        <a:xfrm>
          <a:off x="744" y="145603"/>
          <a:ext cx="2902148" cy="1741289"/>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solidFill>
                <a:schemeClr val="tx1"/>
              </a:solidFill>
              <a:latin typeface="Arial Black" pitchFamily="34" charset="0"/>
            </a:rPr>
            <a:t>MANDATES</a:t>
          </a:r>
          <a:endParaRPr lang="en-IN" sz="2800" kern="1200" dirty="0">
            <a:solidFill>
              <a:schemeClr val="tx1"/>
            </a:solidFill>
            <a:latin typeface="Arial Black" pitchFamily="34" charset="0"/>
          </a:endParaRPr>
        </a:p>
      </dsp:txBody>
      <dsp:txXfrm>
        <a:off x="744" y="145603"/>
        <a:ext cx="2902148" cy="1741289"/>
      </dsp:txXfrm>
    </dsp:sp>
    <dsp:sp modelId="{FCBED37F-C443-495F-966C-5A84D59B1E80}">
      <dsp:nvSpPr>
        <dsp:cNvPr id="0" name=""/>
        <dsp:cNvSpPr/>
      </dsp:nvSpPr>
      <dsp:spPr>
        <a:xfrm>
          <a:off x="3193107" y="145603"/>
          <a:ext cx="2902148" cy="1741289"/>
        </a:xfrm>
        <a:prstGeom prst="rect">
          <a:avLst/>
        </a:prstGeom>
        <a:gradFill rotWithShape="0">
          <a:gsLst>
            <a:gs pos="0">
              <a:schemeClr val="accent2">
                <a:hueOff val="-10081594"/>
                <a:satOff val="4384"/>
                <a:lumOff val="1275"/>
                <a:alphaOff val="0"/>
                <a:shade val="51000"/>
                <a:satMod val="130000"/>
              </a:schemeClr>
            </a:gs>
            <a:gs pos="80000">
              <a:schemeClr val="accent2">
                <a:hueOff val="-10081594"/>
                <a:satOff val="4384"/>
                <a:lumOff val="1275"/>
                <a:alphaOff val="0"/>
                <a:shade val="93000"/>
                <a:satMod val="130000"/>
              </a:schemeClr>
            </a:gs>
            <a:gs pos="100000">
              <a:schemeClr val="accent2">
                <a:hueOff val="-10081594"/>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solidFill>
                <a:schemeClr val="tx1"/>
              </a:solidFill>
              <a:latin typeface="Arial Black" pitchFamily="34" charset="0"/>
            </a:rPr>
            <a:t>INITIATIVES</a:t>
          </a:r>
          <a:endParaRPr lang="en-IN" sz="2800" kern="1200" dirty="0">
            <a:solidFill>
              <a:schemeClr val="tx1"/>
            </a:solidFill>
            <a:latin typeface="Arial Black" pitchFamily="34" charset="0"/>
          </a:endParaRPr>
        </a:p>
      </dsp:txBody>
      <dsp:txXfrm>
        <a:off x="3193107" y="145603"/>
        <a:ext cx="2902148" cy="1741289"/>
      </dsp:txXfrm>
    </dsp:sp>
    <dsp:sp modelId="{BA2BA3FE-83AC-4887-8823-0D4A29F634C6}">
      <dsp:nvSpPr>
        <dsp:cNvPr id="0" name=""/>
        <dsp:cNvSpPr/>
      </dsp:nvSpPr>
      <dsp:spPr>
        <a:xfrm>
          <a:off x="1596925" y="2177107"/>
          <a:ext cx="2902148" cy="174128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solidFill>
                <a:schemeClr val="tx1"/>
              </a:solidFill>
              <a:latin typeface="Arial Black" pitchFamily="34" charset="0"/>
            </a:rPr>
            <a:t>CHALLENGES</a:t>
          </a:r>
          <a:endParaRPr lang="en-IN" sz="2800" kern="1200" dirty="0">
            <a:solidFill>
              <a:schemeClr val="tx1"/>
            </a:solidFill>
            <a:latin typeface="Arial Black" pitchFamily="34" charset="0"/>
          </a:endParaRPr>
        </a:p>
      </dsp:txBody>
      <dsp:txXfrm>
        <a:off x="1596925" y="2177107"/>
        <a:ext cx="2902148" cy="1741289"/>
      </dsp:txXfrm>
    </dsp:sp>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AE5CEE5-0B95-4347-8C40-A94ACB484658}" type="datetimeFigureOut">
              <a:rPr lang="en-IN" smtClean="0"/>
              <a:pPr/>
              <a:t>25-08-2022</a:t>
            </a:fld>
            <a:endParaRPr lang="en-IN"/>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5140620-3091-45D4-9666-023C0894EA80}" type="slidenum">
              <a:rPr lang="en-IN" smtClean="0"/>
              <a:pPr/>
              <a:t>‹#›</a:t>
            </a:fld>
            <a:endParaRPr lang="en-IN"/>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A98A1FA-BAE4-4E4B-B4B6-FD37AF1ADF31}" type="datetimeFigureOut">
              <a:rPr lang="en-IN" smtClean="0"/>
              <a:pPr/>
              <a:t>25-08-2022</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C0E6F57-9067-4232-B4C8-761936C610D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B66640-DAEC-4269-84D6-E9667B30B54A}" type="datetime1">
              <a:rPr lang="en-US" smtClean="0"/>
              <a:pPr/>
              <a:t>25-Aug-22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DFBA4F-D212-44FD-8A80-E3961F23D53E}" type="datetime1">
              <a:rPr lang="en-US" smtClean="0"/>
              <a:pPr/>
              <a:t>25-Aug-22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F32DB-B82B-4B27-AE5A-6F48474CD072}" type="datetime1">
              <a:rPr lang="en-US" smtClean="0"/>
              <a:pPr/>
              <a:t>25-Aug-22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0F191-54F7-43A3-999A-52733F7BF4E6}" type="datetime1">
              <a:rPr lang="en-US" smtClean="0"/>
              <a:pPr/>
              <a:t>25-Aug-22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FC0F8F-4ECE-43D3-9BCF-935A22DD9F6C}" type="datetime1">
              <a:rPr lang="en-US" smtClean="0"/>
              <a:pPr/>
              <a:t>25-Aug-22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0BF7C5-AE4F-4A5C-906D-01BF668A6162}" type="datetime1">
              <a:rPr lang="en-US" smtClean="0"/>
              <a:pPr/>
              <a:t>25-Aug-22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80603-A0AD-4669-95A5-73B293031ED8}" type="datetime1">
              <a:rPr lang="en-US" smtClean="0"/>
              <a:pPr/>
              <a:t>25-Aug-22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FD6C4-3504-4361-A0F5-25ADC43C1134}" type="datetime1">
              <a:rPr lang="en-US" smtClean="0"/>
              <a:pPr/>
              <a:t>25-Aug-22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9A2F9-46B8-45CB-BC54-8F6396CF8929}" type="datetime1">
              <a:rPr lang="en-US" smtClean="0"/>
              <a:pPr/>
              <a:t>25-Aug-22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0F41A-2945-4F5E-8514-E991E22BE8D0}" type="datetime1">
              <a:rPr lang="en-US" smtClean="0"/>
              <a:pPr/>
              <a:t>25-Aug-22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E9D1A-493B-46B5-BC8C-53F995348F12}" type="datetime1">
              <a:rPr lang="en-US" smtClean="0"/>
              <a:pPr/>
              <a:t>25-Aug-22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FE62E-FD54-4AB8-87D1-55DBA6814C5B}" type="datetime1">
              <a:rPr lang="en-US" smtClean="0"/>
              <a:pPr/>
              <a:t>25-Aug-22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3" descr="C:\Users\HCL\Downloads\teamwork-hands-icon-vector-1324882-removebg-preview.png"/>
          <p:cNvPicPr>
            <a:picLocks noChangeAspect="1" noChangeArrowheads="1"/>
          </p:cNvPicPr>
          <p:nvPr/>
        </p:nvPicPr>
        <p:blipFill>
          <a:blip r:embed="rId3"/>
          <a:srcRect/>
          <a:stretch>
            <a:fillRect/>
          </a:stretch>
        </p:blipFill>
        <p:spPr bwMode="auto">
          <a:xfrm>
            <a:off x="714348" y="928670"/>
            <a:ext cx="3929090" cy="3786214"/>
          </a:xfrm>
          <a:prstGeom prst="rect">
            <a:avLst/>
          </a:prstGeom>
          <a:noFill/>
        </p:spPr>
      </p:pic>
      <p:sp>
        <p:nvSpPr>
          <p:cNvPr id="6" name="Rectangle 5"/>
          <p:cNvSpPr/>
          <p:nvPr/>
        </p:nvSpPr>
        <p:spPr>
          <a:xfrm>
            <a:off x="4929190" y="1285860"/>
            <a:ext cx="4214810" cy="4031873"/>
          </a:xfrm>
          <a:prstGeom prst="rect">
            <a:avLst/>
          </a:prstGeom>
        </p:spPr>
        <p:txBody>
          <a:bodyPr wrap="square">
            <a:spAutoFit/>
          </a:bodyPr>
          <a:lstStyle/>
          <a:p>
            <a:pPr lvl="0" fontAlgn="base">
              <a:spcBef>
                <a:spcPct val="0"/>
              </a:spcBef>
              <a:spcAft>
                <a:spcPct val="0"/>
              </a:spcAft>
            </a:pPr>
            <a:r>
              <a:rPr lang="en-US" sz="3200" b="1" dirty="0" smtClean="0">
                <a:latin typeface="Tahoma" pitchFamily="34" charset="0"/>
                <a:ea typeface="Tahoma" pitchFamily="34" charset="0"/>
                <a:cs typeface="Tahoma" pitchFamily="34" charset="0"/>
              </a:rPr>
              <a:t>Registrar Co-operative Societies, GNCTD</a:t>
            </a:r>
            <a:endParaRPr lang="en-US" sz="3200" dirty="0" smtClean="0">
              <a:latin typeface="Tahoma" pitchFamily="34" charset="0"/>
              <a:ea typeface="Tahoma" pitchFamily="34" charset="0"/>
              <a:cs typeface="Tahoma" pitchFamily="34" charset="0"/>
            </a:endParaRPr>
          </a:p>
          <a:p>
            <a:pPr lvl="0" eaLnBrk="0" fontAlgn="base" hangingPunct="0">
              <a:spcBef>
                <a:spcPct val="0"/>
              </a:spcBef>
              <a:spcAft>
                <a:spcPct val="0"/>
              </a:spcAft>
            </a:pPr>
            <a:endParaRPr lang="en-US" sz="3200" dirty="0" smtClean="0">
              <a:latin typeface="Tahoma" pitchFamily="34" charset="0"/>
              <a:ea typeface="Tahoma" pitchFamily="34" charset="0"/>
              <a:cs typeface="Tahoma" pitchFamily="34" charset="0"/>
            </a:endParaRPr>
          </a:p>
          <a:p>
            <a:pPr eaLnBrk="0" fontAlgn="base" hangingPunct="0">
              <a:spcBef>
                <a:spcPct val="0"/>
              </a:spcBef>
              <a:spcAft>
                <a:spcPct val="0"/>
              </a:spcAft>
            </a:pPr>
            <a:r>
              <a:rPr lang="en-US" sz="2400" dirty="0" smtClean="0">
                <a:latin typeface="Bookman Old Style" pitchFamily="18" charset="0"/>
                <a:ea typeface="Tahoma" pitchFamily="34" charset="0"/>
                <a:cs typeface="Tahoma" pitchFamily="34" charset="0"/>
              </a:rPr>
              <a:t>Mandates, Best Practices Implemented in o/o Registrar Cooperative Societies, GNCTD</a:t>
            </a:r>
          </a:p>
          <a:p>
            <a:pPr lvl="0" eaLnBrk="0" fontAlgn="base" hangingPunct="0">
              <a:spcBef>
                <a:spcPct val="0"/>
              </a:spcBef>
              <a:spcAft>
                <a:spcPct val="0"/>
              </a:spcAft>
            </a:pPr>
            <a:endParaRPr lang="en-US" sz="3200" dirty="0" smtClean="0">
              <a:latin typeface="Tahoma" pitchFamily="34" charset="0"/>
              <a:ea typeface="Tahoma" pitchFamily="34" charset="0"/>
              <a:cs typeface="Tahoma" pitchFamily="34" charset="0"/>
            </a:endParaRPr>
          </a:p>
        </p:txBody>
      </p:sp>
      <p:pic>
        <p:nvPicPr>
          <p:cNvPr id="23555" name="Picture 3" descr="C:\Users\HCL\Desktop\Picture1-removebg-preview.png"/>
          <p:cNvPicPr>
            <a:picLocks noChangeAspect="1" noChangeArrowheads="1"/>
          </p:cNvPicPr>
          <p:nvPr/>
        </p:nvPicPr>
        <p:blipFill>
          <a:blip r:embed="rId4"/>
          <a:srcRect/>
          <a:stretch>
            <a:fillRect/>
          </a:stretch>
        </p:blipFill>
        <p:spPr bwMode="auto">
          <a:xfrm>
            <a:off x="2071670" y="4786322"/>
            <a:ext cx="1511300" cy="755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descr="than.png"/>
          <p:cNvPicPr>
            <a:picLocks noChangeAspect="1"/>
          </p:cNvPicPr>
          <p:nvPr/>
        </p:nvPicPr>
        <p:blipFill>
          <a:blip r:embed="rId2"/>
          <a:stretch>
            <a:fillRect/>
          </a:stretch>
        </p:blipFill>
        <p:spPr>
          <a:xfrm>
            <a:off x="0" y="928670"/>
            <a:ext cx="8659871" cy="51435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286520"/>
            <a:ext cx="2133600" cy="365125"/>
          </a:xfrm>
        </p:spPr>
        <p:txBody>
          <a:bodyPr/>
          <a:lstStyle/>
          <a:p>
            <a:r>
              <a:rPr lang="en-US" b="1" dirty="0" smtClean="0"/>
              <a:t>Conti…</a:t>
            </a:r>
            <a:endParaRPr lang="en-US" b="1" dirty="0"/>
          </a:p>
        </p:txBody>
      </p:sp>
      <p:sp>
        <p:nvSpPr>
          <p:cNvPr id="3" name="Rectangle 2"/>
          <p:cNvSpPr>
            <a:spLocks noChangeArrowheads="1"/>
          </p:cNvSpPr>
          <p:nvPr/>
        </p:nvSpPr>
        <p:spPr bwMode="auto">
          <a:xfrm>
            <a:off x="0" y="357166"/>
            <a:ext cx="677621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ahoma" pitchFamily="34" charset="0"/>
                <a:cs typeface="Arial" pitchFamily="34" charset="0"/>
              </a:rPr>
              <a:t>     Mandate of the Department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age6.png"/>
          <p:cNvPicPr/>
          <p:nvPr/>
        </p:nvPicPr>
        <p:blipFill>
          <a:blip r:embed="rId2" cstate="print"/>
          <a:stretch>
            <a:fillRect/>
          </a:stretch>
        </p:blipFill>
        <p:spPr>
          <a:xfrm>
            <a:off x="7330965" y="0"/>
            <a:ext cx="1813035" cy="1545021"/>
          </a:xfrm>
          <a:prstGeom prst="rect">
            <a:avLst/>
          </a:prstGeom>
        </p:spPr>
      </p:pic>
      <p:sp>
        <p:nvSpPr>
          <p:cNvPr id="8" name="Rectangle 7"/>
          <p:cNvSpPr/>
          <p:nvPr/>
        </p:nvSpPr>
        <p:spPr>
          <a:xfrm>
            <a:off x="285720" y="1214422"/>
            <a:ext cx="7072362" cy="5078313"/>
          </a:xfrm>
          <a:prstGeom prst="rect">
            <a:avLst/>
          </a:prstGeom>
        </p:spPr>
        <p:txBody>
          <a:bodyPr wrap="square">
            <a:spAutoFit/>
          </a:bodyPr>
          <a:lstStyle/>
          <a:p>
            <a:pPr marL="342900" indent="-342900" algn="just">
              <a:buFont typeface="+mj-lt"/>
              <a:buAutoNum type="arabicPeriod"/>
            </a:pPr>
            <a:r>
              <a:rPr lang="en-IN" dirty="0" smtClean="0">
                <a:latin typeface="Bookman Old Style" pitchFamily="18" charset="0"/>
              </a:rPr>
              <a:t>Registration of Cooperative societies.</a:t>
            </a:r>
          </a:p>
          <a:p>
            <a:pPr marL="342900" indent="-342900" algn="just">
              <a:buFont typeface="+mj-lt"/>
              <a:buAutoNum type="arabicPeriod"/>
            </a:pPr>
            <a:r>
              <a:rPr lang="en-IN" dirty="0" smtClean="0">
                <a:latin typeface="Bookman Old Style" pitchFamily="18" charset="0"/>
              </a:rPr>
              <a:t>Approval for amendment in Bye-Laws of Cooperative societies. </a:t>
            </a:r>
          </a:p>
          <a:p>
            <a:pPr marL="342900" indent="-342900" algn="just">
              <a:buFont typeface="+mj-lt"/>
              <a:buAutoNum type="arabicPeriod"/>
            </a:pPr>
            <a:r>
              <a:rPr lang="en-IN" dirty="0" smtClean="0">
                <a:latin typeface="Bookman Old Style" pitchFamily="18" charset="0"/>
              </a:rPr>
              <a:t>Clearance of membership in housing society and recommendation to DDA under Rule 90 for conducting draw of lots.</a:t>
            </a:r>
          </a:p>
          <a:p>
            <a:pPr marL="342900" indent="-342900" algn="just">
              <a:buFont typeface="+mj-lt"/>
              <a:buAutoNum type="arabicPeriod"/>
            </a:pPr>
            <a:r>
              <a:rPr lang="en-IN" dirty="0" smtClean="0">
                <a:latin typeface="Bookman Old Style" pitchFamily="18" charset="0"/>
              </a:rPr>
              <a:t>Arbitration – Any dispute other than recovery cases – Deputy Registrar (Housing Cases) and Assistant Registrar (other than housing cases) decides whether dispute exists or not, then appointment of Arbitrator under Section 71 is ordered.</a:t>
            </a:r>
          </a:p>
          <a:p>
            <a:pPr marL="342900" indent="-342900" algn="just">
              <a:buFont typeface="+mj-lt"/>
              <a:buAutoNum type="arabicPeriod"/>
            </a:pPr>
            <a:r>
              <a:rPr lang="en-IN" dirty="0" smtClean="0">
                <a:latin typeface="Bookman Old Style" pitchFamily="18" charset="0"/>
              </a:rPr>
              <a:t>Recovery / Collection of outstanding dues on behalf of societies</a:t>
            </a:r>
          </a:p>
          <a:p>
            <a:pPr marL="342900" indent="-342900" algn="just">
              <a:buFont typeface="+mj-lt"/>
              <a:buAutoNum type="arabicPeriod"/>
            </a:pPr>
            <a:r>
              <a:rPr lang="en-IN" dirty="0" smtClean="0">
                <a:latin typeface="Bookman Old Style" pitchFamily="18" charset="0"/>
              </a:rPr>
              <a:t>Audit of  Society – The Department approves the audit report of the societies and in case of delay, penalty up to Rs. 1,500/- can be imposed. Audit is compulsory for all cooperative societies.</a:t>
            </a:r>
          </a:p>
          <a:p>
            <a:pPr marL="342900" indent="-342900" algn="just">
              <a:buFont typeface="+mj-lt"/>
              <a:buAutoNum type="arabicPeriod"/>
            </a:pPr>
            <a:endParaRPr lang="en-US" dirty="0"/>
          </a:p>
        </p:txBody>
      </p:sp>
      <p:pic>
        <p:nvPicPr>
          <p:cNvPr id="9" name="Picture 3" descr="C:\Users\HCL\Desktop\Picture1-removebg-preview.png"/>
          <p:cNvPicPr>
            <a:picLocks noChangeAspect="1" noChangeArrowheads="1"/>
          </p:cNvPicPr>
          <p:nvPr/>
        </p:nvPicPr>
        <p:blipFill>
          <a:blip r:embed="rId3"/>
          <a:srcRect/>
          <a:stretch>
            <a:fillRect/>
          </a:stretch>
        </p:blipFill>
        <p:spPr bwMode="auto">
          <a:xfrm>
            <a:off x="7358082" y="1428736"/>
            <a:ext cx="1511300" cy="7556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3" name="Rectangle 2"/>
          <p:cNvSpPr>
            <a:spLocks noChangeArrowheads="1"/>
          </p:cNvSpPr>
          <p:nvPr/>
        </p:nvSpPr>
        <p:spPr bwMode="auto">
          <a:xfrm>
            <a:off x="285720" y="282339"/>
            <a:ext cx="677621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ahoma" pitchFamily="34" charset="0"/>
                <a:cs typeface="Arial" pitchFamily="34" charset="0"/>
              </a:rPr>
              <a:t>    Mandate of the Department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age6.png"/>
          <p:cNvPicPr/>
          <p:nvPr/>
        </p:nvPicPr>
        <p:blipFill>
          <a:blip r:embed="rId2" cstate="print"/>
          <a:stretch>
            <a:fillRect/>
          </a:stretch>
        </p:blipFill>
        <p:spPr>
          <a:xfrm>
            <a:off x="7330965" y="0"/>
            <a:ext cx="1813035" cy="1545021"/>
          </a:xfrm>
          <a:prstGeom prst="rect">
            <a:avLst/>
          </a:prstGeom>
        </p:spPr>
      </p:pic>
      <p:sp>
        <p:nvSpPr>
          <p:cNvPr id="6" name="Rectangle 5"/>
          <p:cNvSpPr/>
          <p:nvPr/>
        </p:nvSpPr>
        <p:spPr>
          <a:xfrm>
            <a:off x="0" y="1500174"/>
            <a:ext cx="7215238" cy="4247317"/>
          </a:xfrm>
          <a:prstGeom prst="rect">
            <a:avLst/>
          </a:prstGeom>
        </p:spPr>
        <p:txBody>
          <a:bodyPr wrap="square">
            <a:spAutoFit/>
          </a:bodyPr>
          <a:lstStyle/>
          <a:p>
            <a:pPr marL="741363" indent="-395288" algn="just">
              <a:buNone/>
            </a:pPr>
            <a:r>
              <a:rPr lang="en-IN" dirty="0" smtClean="0">
                <a:latin typeface="Bookman Old Style" pitchFamily="18" charset="0"/>
              </a:rPr>
              <a:t>7. Conduct of election of the Managing Committee of the     society. </a:t>
            </a:r>
          </a:p>
          <a:p>
            <a:pPr marL="741363" indent="-395288" algn="just">
              <a:buNone/>
            </a:pPr>
            <a:endParaRPr lang="en-IN" dirty="0" smtClean="0">
              <a:latin typeface="Bookman Old Style" pitchFamily="18" charset="0"/>
            </a:endParaRPr>
          </a:p>
          <a:p>
            <a:pPr marL="693738" indent="-347663" algn="just">
              <a:buNone/>
            </a:pPr>
            <a:r>
              <a:rPr lang="en-US" dirty="0" smtClean="0">
                <a:latin typeface="Bookman Old Style" pitchFamily="18" charset="0"/>
              </a:rPr>
              <a:t>8. Enforcement/execution of orders, awards and decrees of various courts.</a:t>
            </a:r>
          </a:p>
          <a:p>
            <a:pPr marL="693738" indent="-347663" algn="just">
              <a:buNone/>
            </a:pPr>
            <a:endParaRPr lang="en-US" dirty="0" smtClean="0">
              <a:latin typeface="Bookman Old Style" pitchFamily="18" charset="0"/>
            </a:endParaRPr>
          </a:p>
          <a:p>
            <a:pPr marL="693738" indent="-347663" algn="just">
              <a:buNone/>
            </a:pPr>
            <a:r>
              <a:rPr lang="en-US" dirty="0" smtClean="0">
                <a:latin typeface="Bookman Old Style" pitchFamily="18" charset="0"/>
              </a:rPr>
              <a:t>9. Winding up, dissolution and cancellation of registration of defunct/non-functional societies and liquidation there of.</a:t>
            </a:r>
          </a:p>
          <a:p>
            <a:pPr marL="693738" indent="-347663" algn="just">
              <a:buNone/>
            </a:pPr>
            <a:endParaRPr lang="en-US" dirty="0" smtClean="0">
              <a:latin typeface="Bookman Old Style" pitchFamily="18" charset="0"/>
            </a:endParaRPr>
          </a:p>
          <a:p>
            <a:pPr indent="346075" algn="just">
              <a:buNone/>
            </a:pPr>
            <a:r>
              <a:rPr lang="en-US" dirty="0" smtClean="0">
                <a:latin typeface="Bookman Old Style" pitchFamily="18" charset="0"/>
              </a:rPr>
              <a:t>10. Confirmation of expulsion of members.</a:t>
            </a:r>
          </a:p>
          <a:p>
            <a:pPr indent="346075" algn="just">
              <a:buNone/>
            </a:pPr>
            <a:endParaRPr lang="en-US" dirty="0" smtClean="0">
              <a:latin typeface="Bookman Old Style" pitchFamily="18" charset="0"/>
            </a:endParaRPr>
          </a:p>
          <a:p>
            <a:pPr marL="741363" indent="-395288" algn="just">
              <a:buNone/>
            </a:pPr>
            <a:r>
              <a:rPr lang="en-US" dirty="0" smtClean="0">
                <a:latin typeface="Bookman Old Style" pitchFamily="18" charset="0"/>
              </a:rPr>
              <a:t>11 Supersession of Management Committee of societies and appointment of administrators</a:t>
            </a:r>
          </a:p>
          <a:p>
            <a:pPr indent="346075" algn="just">
              <a:buNone/>
            </a:pPr>
            <a:endParaRPr lang="en-US" dirty="0">
              <a:latin typeface="Bookman Old Style" pitchFamily="18" charset="0"/>
            </a:endParaRPr>
          </a:p>
        </p:txBody>
      </p:sp>
      <p:pic>
        <p:nvPicPr>
          <p:cNvPr id="24578" name="Picture 2" descr="C:\Users\HCL\Desktop\Picture1-removebg-preview.png"/>
          <p:cNvPicPr>
            <a:picLocks noChangeAspect="1" noChangeArrowheads="1"/>
          </p:cNvPicPr>
          <p:nvPr/>
        </p:nvPicPr>
        <p:blipFill>
          <a:blip r:embed="rId3"/>
          <a:srcRect/>
          <a:stretch>
            <a:fillRect/>
          </a:stretch>
        </p:blipFill>
        <p:spPr bwMode="auto">
          <a:xfrm>
            <a:off x="7429520" y="1428736"/>
            <a:ext cx="1511300" cy="7556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6578" y="6565921"/>
            <a:ext cx="2133600" cy="292079"/>
          </a:xfrm>
        </p:spPr>
        <p:txBody>
          <a:bodyPr/>
          <a:lstStyle/>
          <a:p>
            <a:fld id="{B6F15528-21DE-4FAA-801E-634DDDAF4B2B}" type="slidenum">
              <a:rPr lang="en-US" smtClean="0"/>
              <a:pPr/>
              <a:t>4</a:t>
            </a:fld>
            <a:endParaRPr lang="en-US"/>
          </a:p>
        </p:txBody>
      </p:sp>
      <p:sp>
        <p:nvSpPr>
          <p:cNvPr id="3" name="Rectangle 2"/>
          <p:cNvSpPr>
            <a:spLocks noChangeArrowheads="1"/>
          </p:cNvSpPr>
          <p:nvPr/>
        </p:nvSpPr>
        <p:spPr bwMode="auto">
          <a:xfrm>
            <a:off x="0" y="571480"/>
            <a:ext cx="31290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3"/>
          <p:cNvGrpSpPr>
            <a:grpSpLocks/>
          </p:cNvGrpSpPr>
          <p:nvPr/>
        </p:nvGrpSpPr>
        <p:grpSpPr bwMode="auto">
          <a:xfrm>
            <a:off x="285720" y="571480"/>
            <a:ext cx="8066248" cy="5500726"/>
            <a:chOff x="489" y="1668"/>
            <a:chExt cx="12668" cy="8585"/>
          </a:xfrm>
        </p:grpSpPr>
        <p:pic>
          <p:nvPicPr>
            <p:cNvPr id="2053" name="Picture 5"/>
            <p:cNvPicPr>
              <a:picLocks noChangeAspect="1" noChangeArrowheads="1"/>
            </p:cNvPicPr>
            <p:nvPr/>
          </p:nvPicPr>
          <p:blipFill>
            <a:blip r:embed="rId2"/>
            <a:srcRect/>
            <a:stretch>
              <a:fillRect/>
            </a:stretch>
          </p:blipFill>
          <p:spPr bwMode="auto">
            <a:xfrm>
              <a:off x="12869" y="1807"/>
              <a:ext cx="288" cy="280"/>
            </a:xfrm>
            <a:prstGeom prst="rect">
              <a:avLst/>
            </a:prstGeom>
            <a:noFill/>
            <a:ln w="9525">
              <a:noFill/>
              <a:miter lim="800000"/>
              <a:headEnd/>
              <a:tailEnd/>
            </a:ln>
          </p:spPr>
        </p:pic>
        <p:pic>
          <p:nvPicPr>
            <p:cNvPr id="2055" name="Picture 7"/>
            <p:cNvPicPr>
              <a:picLocks noChangeAspect="1" noChangeArrowheads="1"/>
            </p:cNvPicPr>
            <p:nvPr/>
          </p:nvPicPr>
          <p:blipFill>
            <a:blip r:embed="rId3"/>
            <a:srcRect/>
            <a:stretch>
              <a:fillRect/>
            </a:stretch>
          </p:blipFill>
          <p:spPr bwMode="auto">
            <a:xfrm>
              <a:off x="12790" y="1900"/>
              <a:ext cx="271" cy="264"/>
            </a:xfrm>
            <a:prstGeom prst="rect">
              <a:avLst/>
            </a:prstGeom>
            <a:noFill/>
            <a:ln w="9525">
              <a:noFill/>
              <a:miter lim="800000"/>
              <a:headEnd/>
              <a:tailEnd/>
            </a:ln>
          </p:spPr>
        </p:pic>
        <p:sp>
          <p:nvSpPr>
            <p:cNvPr id="2064" name="AutoShape 16"/>
            <p:cNvSpPr>
              <a:spLocks/>
            </p:cNvSpPr>
            <p:nvPr/>
          </p:nvSpPr>
          <p:spPr bwMode="auto">
            <a:xfrm>
              <a:off x="489" y="1668"/>
              <a:ext cx="4284" cy="2540"/>
            </a:xfrm>
            <a:custGeom>
              <a:avLst/>
              <a:gdLst/>
              <a:ahLst/>
              <a:cxnLst>
                <a:cxn ang="0">
                  <a:pos x="197" y="0"/>
                </a:cxn>
                <a:cxn ang="0">
                  <a:pos x="57" y="42"/>
                </a:cxn>
                <a:cxn ang="0">
                  <a:pos x="0" y="145"/>
                </a:cxn>
                <a:cxn ang="0">
                  <a:pos x="15" y="648"/>
                </a:cxn>
                <a:cxn ang="0">
                  <a:pos x="120" y="725"/>
                </a:cxn>
                <a:cxn ang="0">
                  <a:pos x="365" y="736"/>
                </a:cxn>
                <a:cxn ang="0">
                  <a:pos x="381" y="2448"/>
                </a:cxn>
                <a:cxn ang="0">
                  <a:pos x="491" y="2528"/>
                </a:cxn>
                <a:cxn ang="0">
                  <a:pos x="4284" y="2539"/>
                </a:cxn>
                <a:cxn ang="0">
                  <a:pos x="4279" y="1035"/>
                </a:cxn>
                <a:cxn ang="0">
                  <a:pos x="4243" y="915"/>
                </a:cxn>
                <a:cxn ang="0">
                  <a:pos x="4176" y="806"/>
                </a:cxn>
                <a:cxn ang="0">
                  <a:pos x="4080" y="710"/>
                </a:cxn>
                <a:cxn ang="0">
                  <a:pos x="287" y="670"/>
                </a:cxn>
                <a:cxn ang="0">
                  <a:pos x="147" y="627"/>
                </a:cxn>
                <a:cxn ang="0">
                  <a:pos x="90" y="525"/>
                </a:cxn>
                <a:cxn ang="0">
                  <a:pos x="105" y="155"/>
                </a:cxn>
                <a:cxn ang="0">
                  <a:pos x="210" y="78"/>
                </a:cxn>
                <a:cxn ang="0">
                  <a:pos x="966" y="66"/>
                </a:cxn>
                <a:cxn ang="0">
                  <a:pos x="881" y="11"/>
                </a:cxn>
                <a:cxn ang="0">
                  <a:pos x="966" y="66"/>
                </a:cxn>
                <a:cxn ang="0">
                  <a:pos x="791" y="78"/>
                </a:cxn>
                <a:cxn ang="0">
                  <a:pos x="896" y="155"/>
                </a:cxn>
                <a:cxn ang="0">
                  <a:pos x="911" y="525"/>
                </a:cxn>
                <a:cxn ang="0">
                  <a:pos x="853" y="627"/>
                </a:cxn>
                <a:cxn ang="0">
                  <a:pos x="714" y="670"/>
                </a:cxn>
                <a:cxn ang="0">
                  <a:pos x="4023" y="669"/>
                </a:cxn>
                <a:cxn ang="0">
                  <a:pos x="3893" y="598"/>
                </a:cxn>
                <a:cxn ang="0">
                  <a:pos x="3744" y="549"/>
                </a:cxn>
                <a:cxn ang="0">
                  <a:pos x="3580" y="523"/>
                </a:cxn>
                <a:cxn ang="0">
                  <a:pos x="1001" y="519"/>
                </a:cxn>
                <a:cxn ang="0">
                  <a:pos x="986" y="88"/>
                </a:cxn>
              </a:cxnLst>
              <a:rect l="0" t="0" r="r" b="b"/>
              <a:pathLst>
                <a:path w="4284" h="2540">
                  <a:moveTo>
                    <a:pt x="804" y="0"/>
                  </a:moveTo>
                  <a:lnTo>
                    <a:pt x="197" y="0"/>
                  </a:lnTo>
                  <a:lnTo>
                    <a:pt x="120" y="11"/>
                  </a:lnTo>
                  <a:lnTo>
                    <a:pt x="57" y="42"/>
                  </a:lnTo>
                  <a:lnTo>
                    <a:pt x="15" y="88"/>
                  </a:lnTo>
                  <a:lnTo>
                    <a:pt x="0" y="145"/>
                  </a:lnTo>
                  <a:lnTo>
                    <a:pt x="0" y="591"/>
                  </a:lnTo>
                  <a:lnTo>
                    <a:pt x="15" y="648"/>
                  </a:lnTo>
                  <a:lnTo>
                    <a:pt x="57" y="694"/>
                  </a:lnTo>
                  <a:lnTo>
                    <a:pt x="120" y="725"/>
                  </a:lnTo>
                  <a:lnTo>
                    <a:pt x="197" y="736"/>
                  </a:lnTo>
                  <a:lnTo>
                    <a:pt x="365" y="736"/>
                  </a:lnTo>
                  <a:lnTo>
                    <a:pt x="365" y="2389"/>
                  </a:lnTo>
                  <a:lnTo>
                    <a:pt x="381" y="2448"/>
                  </a:lnTo>
                  <a:lnTo>
                    <a:pt x="425" y="2496"/>
                  </a:lnTo>
                  <a:lnTo>
                    <a:pt x="491" y="2528"/>
                  </a:lnTo>
                  <a:lnTo>
                    <a:pt x="570" y="2539"/>
                  </a:lnTo>
                  <a:lnTo>
                    <a:pt x="4284" y="2539"/>
                  </a:lnTo>
                  <a:lnTo>
                    <a:pt x="4284" y="1098"/>
                  </a:lnTo>
                  <a:lnTo>
                    <a:pt x="4279" y="1035"/>
                  </a:lnTo>
                  <a:lnTo>
                    <a:pt x="4265" y="974"/>
                  </a:lnTo>
                  <a:lnTo>
                    <a:pt x="4243" y="915"/>
                  </a:lnTo>
                  <a:lnTo>
                    <a:pt x="4213" y="859"/>
                  </a:lnTo>
                  <a:lnTo>
                    <a:pt x="4176" y="806"/>
                  </a:lnTo>
                  <a:lnTo>
                    <a:pt x="4131" y="756"/>
                  </a:lnTo>
                  <a:lnTo>
                    <a:pt x="4080" y="710"/>
                  </a:lnTo>
                  <a:lnTo>
                    <a:pt x="4025" y="670"/>
                  </a:lnTo>
                  <a:lnTo>
                    <a:pt x="287" y="670"/>
                  </a:lnTo>
                  <a:lnTo>
                    <a:pt x="210" y="658"/>
                  </a:lnTo>
                  <a:lnTo>
                    <a:pt x="147" y="627"/>
                  </a:lnTo>
                  <a:lnTo>
                    <a:pt x="105" y="581"/>
                  </a:lnTo>
                  <a:lnTo>
                    <a:pt x="90" y="525"/>
                  </a:lnTo>
                  <a:lnTo>
                    <a:pt x="90" y="211"/>
                  </a:lnTo>
                  <a:lnTo>
                    <a:pt x="105" y="155"/>
                  </a:lnTo>
                  <a:lnTo>
                    <a:pt x="147" y="109"/>
                  </a:lnTo>
                  <a:lnTo>
                    <a:pt x="210" y="78"/>
                  </a:lnTo>
                  <a:lnTo>
                    <a:pt x="287" y="66"/>
                  </a:lnTo>
                  <a:lnTo>
                    <a:pt x="966" y="66"/>
                  </a:lnTo>
                  <a:lnTo>
                    <a:pt x="944" y="42"/>
                  </a:lnTo>
                  <a:lnTo>
                    <a:pt x="881" y="11"/>
                  </a:lnTo>
                  <a:lnTo>
                    <a:pt x="804" y="0"/>
                  </a:lnTo>
                  <a:close/>
                  <a:moveTo>
                    <a:pt x="966" y="66"/>
                  </a:moveTo>
                  <a:lnTo>
                    <a:pt x="714" y="66"/>
                  </a:lnTo>
                  <a:lnTo>
                    <a:pt x="791" y="78"/>
                  </a:lnTo>
                  <a:lnTo>
                    <a:pt x="853" y="109"/>
                  </a:lnTo>
                  <a:lnTo>
                    <a:pt x="896" y="155"/>
                  </a:lnTo>
                  <a:lnTo>
                    <a:pt x="911" y="211"/>
                  </a:lnTo>
                  <a:lnTo>
                    <a:pt x="911" y="525"/>
                  </a:lnTo>
                  <a:lnTo>
                    <a:pt x="896" y="581"/>
                  </a:lnTo>
                  <a:lnTo>
                    <a:pt x="853" y="627"/>
                  </a:lnTo>
                  <a:lnTo>
                    <a:pt x="791" y="658"/>
                  </a:lnTo>
                  <a:lnTo>
                    <a:pt x="714" y="670"/>
                  </a:lnTo>
                  <a:lnTo>
                    <a:pt x="4025" y="670"/>
                  </a:lnTo>
                  <a:lnTo>
                    <a:pt x="4023" y="669"/>
                  </a:lnTo>
                  <a:lnTo>
                    <a:pt x="3960" y="631"/>
                  </a:lnTo>
                  <a:lnTo>
                    <a:pt x="3893" y="598"/>
                  </a:lnTo>
                  <a:lnTo>
                    <a:pt x="3820" y="571"/>
                  </a:lnTo>
                  <a:lnTo>
                    <a:pt x="3744" y="549"/>
                  </a:lnTo>
                  <a:lnTo>
                    <a:pt x="3663" y="533"/>
                  </a:lnTo>
                  <a:lnTo>
                    <a:pt x="3580" y="523"/>
                  </a:lnTo>
                  <a:lnTo>
                    <a:pt x="3494" y="519"/>
                  </a:lnTo>
                  <a:lnTo>
                    <a:pt x="1001" y="519"/>
                  </a:lnTo>
                  <a:lnTo>
                    <a:pt x="1001" y="145"/>
                  </a:lnTo>
                  <a:lnTo>
                    <a:pt x="986" y="88"/>
                  </a:lnTo>
                  <a:lnTo>
                    <a:pt x="966" y="66"/>
                  </a:lnTo>
                  <a:close/>
                </a:path>
              </a:pathLst>
            </a:custGeom>
            <a:solidFill>
              <a:srgbClr val="FFC000">
                <a:alpha val="50195"/>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65" name="Picture 17"/>
            <p:cNvPicPr>
              <a:picLocks noChangeAspect="1" noChangeArrowheads="1"/>
            </p:cNvPicPr>
            <p:nvPr/>
          </p:nvPicPr>
          <p:blipFill>
            <a:blip r:embed="rId4"/>
            <a:srcRect/>
            <a:stretch>
              <a:fillRect/>
            </a:stretch>
          </p:blipFill>
          <p:spPr bwMode="auto">
            <a:xfrm>
              <a:off x="1044" y="2904"/>
              <a:ext cx="5583" cy="7349"/>
            </a:xfrm>
            <a:prstGeom prst="rect">
              <a:avLst/>
            </a:prstGeom>
            <a:noFill/>
            <a:ln w="9525">
              <a:noFill/>
              <a:miter lim="800000"/>
              <a:headEnd/>
              <a:tailEnd/>
            </a:ln>
          </p:spPr>
        </p:pic>
        <p:sp>
          <p:nvSpPr>
            <p:cNvPr id="2066" name="Freeform 18"/>
            <p:cNvSpPr>
              <a:spLocks/>
            </p:cNvSpPr>
            <p:nvPr/>
          </p:nvSpPr>
          <p:spPr bwMode="auto">
            <a:xfrm>
              <a:off x="1084" y="2944"/>
              <a:ext cx="11971" cy="7220"/>
            </a:xfrm>
            <a:custGeom>
              <a:avLst/>
              <a:gdLst/>
              <a:ahLst/>
              <a:cxnLst>
                <a:cxn ang="0">
                  <a:pos x="4518" y="0"/>
                </a:cxn>
                <a:cxn ang="0">
                  <a:pos x="0" y="0"/>
                </a:cxn>
                <a:cxn ang="0">
                  <a:pos x="0" y="6284"/>
                </a:cxn>
                <a:cxn ang="0">
                  <a:pos x="3" y="6358"/>
                </a:cxn>
                <a:cxn ang="0">
                  <a:pos x="12" y="6431"/>
                </a:cxn>
                <a:cxn ang="0">
                  <a:pos x="26" y="6501"/>
                </a:cxn>
                <a:cxn ang="0">
                  <a:pos x="46" y="6570"/>
                </a:cxn>
                <a:cxn ang="0">
                  <a:pos x="71" y="6636"/>
                </a:cxn>
                <a:cxn ang="0">
                  <a:pos x="101" y="6699"/>
                </a:cxn>
                <a:cxn ang="0">
                  <a:pos x="135" y="6760"/>
                </a:cxn>
                <a:cxn ang="0">
                  <a:pos x="174" y="6818"/>
                </a:cxn>
                <a:cxn ang="0">
                  <a:pos x="217" y="6872"/>
                </a:cxn>
                <a:cxn ang="0">
                  <a:pos x="264" y="6923"/>
                </a:cxn>
                <a:cxn ang="0">
                  <a:pos x="315" y="6970"/>
                </a:cxn>
                <a:cxn ang="0">
                  <a:pos x="370" y="7013"/>
                </a:cxn>
                <a:cxn ang="0">
                  <a:pos x="427" y="7052"/>
                </a:cxn>
                <a:cxn ang="0">
                  <a:pos x="488" y="7087"/>
                </a:cxn>
                <a:cxn ang="0">
                  <a:pos x="552" y="7117"/>
                </a:cxn>
                <a:cxn ang="0">
                  <a:pos x="618" y="7142"/>
                </a:cxn>
                <a:cxn ang="0">
                  <a:pos x="686" y="7162"/>
                </a:cxn>
                <a:cxn ang="0">
                  <a:pos x="757" y="7176"/>
                </a:cxn>
                <a:cxn ang="0">
                  <a:pos x="829" y="7185"/>
                </a:cxn>
                <a:cxn ang="0">
                  <a:pos x="903" y="7188"/>
                </a:cxn>
                <a:cxn ang="0">
                  <a:pos x="5421" y="7188"/>
                </a:cxn>
                <a:cxn ang="0">
                  <a:pos x="5421" y="903"/>
                </a:cxn>
                <a:cxn ang="0">
                  <a:pos x="5418" y="829"/>
                </a:cxn>
                <a:cxn ang="0">
                  <a:pos x="5410" y="757"/>
                </a:cxn>
                <a:cxn ang="0">
                  <a:pos x="5395" y="686"/>
                </a:cxn>
                <a:cxn ang="0">
                  <a:pos x="5375" y="618"/>
                </a:cxn>
                <a:cxn ang="0">
                  <a:pos x="5350" y="552"/>
                </a:cxn>
                <a:cxn ang="0">
                  <a:pos x="5321" y="488"/>
                </a:cxn>
                <a:cxn ang="0">
                  <a:pos x="5286" y="427"/>
                </a:cxn>
                <a:cxn ang="0">
                  <a:pos x="5247" y="370"/>
                </a:cxn>
                <a:cxn ang="0">
                  <a:pos x="5204" y="315"/>
                </a:cxn>
                <a:cxn ang="0">
                  <a:pos x="5157" y="264"/>
                </a:cxn>
                <a:cxn ang="0">
                  <a:pos x="5106" y="217"/>
                </a:cxn>
                <a:cxn ang="0">
                  <a:pos x="5051" y="174"/>
                </a:cxn>
                <a:cxn ang="0">
                  <a:pos x="4994" y="135"/>
                </a:cxn>
                <a:cxn ang="0">
                  <a:pos x="4933" y="101"/>
                </a:cxn>
                <a:cxn ang="0">
                  <a:pos x="4870" y="71"/>
                </a:cxn>
                <a:cxn ang="0">
                  <a:pos x="4803" y="46"/>
                </a:cxn>
                <a:cxn ang="0">
                  <a:pos x="4735" y="26"/>
                </a:cxn>
                <a:cxn ang="0">
                  <a:pos x="4664" y="12"/>
                </a:cxn>
                <a:cxn ang="0">
                  <a:pos x="4592" y="3"/>
                </a:cxn>
                <a:cxn ang="0">
                  <a:pos x="4518" y="0"/>
                </a:cxn>
              </a:cxnLst>
              <a:rect l="0" t="0" r="r" b="b"/>
              <a:pathLst>
                <a:path w="5422" h="7188">
                  <a:moveTo>
                    <a:pt x="4518" y="0"/>
                  </a:moveTo>
                  <a:lnTo>
                    <a:pt x="0" y="0"/>
                  </a:lnTo>
                  <a:lnTo>
                    <a:pt x="0" y="6284"/>
                  </a:lnTo>
                  <a:lnTo>
                    <a:pt x="3" y="6358"/>
                  </a:lnTo>
                  <a:lnTo>
                    <a:pt x="12" y="6431"/>
                  </a:lnTo>
                  <a:lnTo>
                    <a:pt x="26" y="6501"/>
                  </a:lnTo>
                  <a:lnTo>
                    <a:pt x="46" y="6570"/>
                  </a:lnTo>
                  <a:lnTo>
                    <a:pt x="71" y="6636"/>
                  </a:lnTo>
                  <a:lnTo>
                    <a:pt x="101" y="6699"/>
                  </a:lnTo>
                  <a:lnTo>
                    <a:pt x="135" y="6760"/>
                  </a:lnTo>
                  <a:lnTo>
                    <a:pt x="174" y="6818"/>
                  </a:lnTo>
                  <a:lnTo>
                    <a:pt x="217" y="6872"/>
                  </a:lnTo>
                  <a:lnTo>
                    <a:pt x="264" y="6923"/>
                  </a:lnTo>
                  <a:lnTo>
                    <a:pt x="315" y="6970"/>
                  </a:lnTo>
                  <a:lnTo>
                    <a:pt x="370" y="7013"/>
                  </a:lnTo>
                  <a:lnTo>
                    <a:pt x="427" y="7052"/>
                  </a:lnTo>
                  <a:lnTo>
                    <a:pt x="488" y="7087"/>
                  </a:lnTo>
                  <a:lnTo>
                    <a:pt x="552" y="7117"/>
                  </a:lnTo>
                  <a:lnTo>
                    <a:pt x="618" y="7142"/>
                  </a:lnTo>
                  <a:lnTo>
                    <a:pt x="686" y="7162"/>
                  </a:lnTo>
                  <a:lnTo>
                    <a:pt x="757" y="7176"/>
                  </a:lnTo>
                  <a:lnTo>
                    <a:pt x="829" y="7185"/>
                  </a:lnTo>
                  <a:lnTo>
                    <a:pt x="903" y="7188"/>
                  </a:lnTo>
                  <a:lnTo>
                    <a:pt x="5421" y="7188"/>
                  </a:lnTo>
                  <a:lnTo>
                    <a:pt x="5421" y="903"/>
                  </a:lnTo>
                  <a:lnTo>
                    <a:pt x="5418" y="829"/>
                  </a:lnTo>
                  <a:lnTo>
                    <a:pt x="5410" y="757"/>
                  </a:lnTo>
                  <a:lnTo>
                    <a:pt x="5395" y="686"/>
                  </a:lnTo>
                  <a:lnTo>
                    <a:pt x="5375" y="618"/>
                  </a:lnTo>
                  <a:lnTo>
                    <a:pt x="5350" y="552"/>
                  </a:lnTo>
                  <a:lnTo>
                    <a:pt x="5321" y="488"/>
                  </a:lnTo>
                  <a:lnTo>
                    <a:pt x="5286" y="427"/>
                  </a:lnTo>
                  <a:lnTo>
                    <a:pt x="5247" y="370"/>
                  </a:lnTo>
                  <a:lnTo>
                    <a:pt x="5204" y="315"/>
                  </a:lnTo>
                  <a:lnTo>
                    <a:pt x="5157" y="264"/>
                  </a:lnTo>
                  <a:lnTo>
                    <a:pt x="5106" y="217"/>
                  </a:lnTo>
                  <a:lnTo>
                    <a:pt x="5051" y="174"/>
                  </a:lnTo>
                  <a:lnTo>
                    <a:pt x="4994" y="135"/>
                  </a:lnTo>
                  <a:lnTo>
                    <a:pt x="4933" y="101"/>
                  </a:lnTo>
                  <a:lnTo>
                    <a:pt x="4870" y="71"/>
                  </a:lnTo>
                  <a:lnTo>
                    <a:pt x="4803" y="46"/>
                  </a:lnTo>
                  <a:lnTo>
                    <a:pt x="4735" y="26"/>
                  </a:lnTo>
                  <a:lnTo>
                    <a:pt x="4664" y="12"/>
                  </a:lnTo>
                  <a:lnTo>
                    <a:pt x="4592" y="3"/>
                  </a:lnTo>
                  <a:lnTo>
                    <a:pt x="4518" y="0"/>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68" name="Picture 20"/>
            <p:cNvPicPr>
              <a:picLocks noChangeAspect="1" noChangeArrowheads="1"/>
            </p:cNvPicPr>
            <p:nvPr/>
          </p:nvPicPr>
          <p:blipFill>
            <a:blip r:embed="rId5"/>
            <a:srcRect/>
            <a:stretch>
              <a:fillRect/>
            </a:stretch>
          </p:blipFill>
          <p:spPr bwMode="auto">
            <a:xfrm>
              <a:off x="891" y="1812"/>
              <a:ext cx="290" cy="280"/>
            </a:xfrm>
            <a:prstGeom prst="rect">
              <a:avLst/>
            </a:prstGeom>
            <a:noFill/>
            <a:ln w="9525">
              <a:noFill/>
              <a:miter lim="800000"/>
              <a:headEnd/>
              <a:tailEnd/>
            </a:ln>
          </p:spPr>
        </p:pic>
        <p:sp>
          <p:nvSpPr>
            <p:cNvPr id="2069" name="Freeform 21"/>
            <p:cNvSpPr>
              <a:spLocks/>
            </p:cNvSpPr>
            <p:nvPr/>
          </p:nvSpPr>
          <p:spPr bwMode="auto">
            <a:xfrm>
              <a:off x="733" y="1828"/>
              <a:ext cx="430" cy="418"/>
            </a:xfrm>
            <a:custGeom>
              <a:avLst/>
              <a:gdLst/>
              <a:ahLst/>
              <a:cxnLst>
                <a:cxn ang="0">
                  <a:pos x="215" y="0"/>
                </a:cxn>
                <a:cxn ang="0">
                  <a:pos x="147" y="10"/>
                </a:cxn>
                <a:cxn ang="0">
                  <a:pos x="88" y="40"/>
                </a:cxn>
                <a:cxn ang="0">
                  <a:pos x="41" y="85"/>
                </a:cxn>
                <a:cxn ang="0">
                  <a:pos x="11" y="142"/>
                </a:cxn>
                <a:cxn ang="0">
                  <a:pos x="0" y="208"/>
                </a:cxn>
                <a:cxn ang="0">
                  <a:pos x="11" y="274"/>
                </a:cxn>
                <a:cxn ang="0">
                  <a:pos x="41" y="331"/>
                </a:cxn>
                <a:cxn ang="0">
                  <a:pos x="88" y="377"/>
                </a:cxn>
                <a:cxn ang="0">
                  <a:pos x="147" y="406"/>
                </a:cxn>
                <a:cxn ang="0">
                  <a:pos x="215" y="417"/>
                </a:cxn>
                <a:cxn ang="0">
                  <a:pos x="283" y="406"/>
                </a:cxn>
                <a:cxn ang="0">
                  <a:pos x="342" y="377"/>
                </a:cxn>
                <a:cxn ang="0">
                  <a:pos x="388" y="331"/>
                </a:cxn>
                <a:cxn ang="0">
                  <a:pos x="419" y="274"/>
                </a:cxn>
                <a:cxn ang="0">
                  <a:pos x="430" y="208"/>
                </a:cxn>
                <a:cxn ang="0">
                  <a:pos x="428" y="182"/>
                </a:cxn>
                <a:cxn ang="0">
                  <a:pos x="404" y="111"/>
                </a:cxn>
                <a:cxn ang="0">
                  <a:pos x="393" y="121"/>
                </a:cxn>
                <a:cxn ang="0">
                  <a:pos x="370" y="119"/>
                </a:cxn>
                <a:cxn ang="0">
                  <a:pos x="381" y="139"/>
                </a:cxn>
                <a:cxn ang="0">
                  <a:pos x="389" y="161"/>
                </a:cxn>
                <a:cxn ang="0">
                  <a:pos x="394" y="184"/>
                </a:cxn>
                <a:cxn ang="0">
                  <a:pos x="396" y="208"/>
                </a:cxn>
                <a:cxn ang="0">
                  <a:pos x="381" y="276"/>
                </a:cxn>
                <a:cxn ang="0">
                  <a:pos x="343" y="332"/>
                </a:cxn>
                <a:cxn ang="0">
                  <a:pos x="285" y="370"/>
                </a:cxn>
                <a:cxn ang="0">
                  <a:pos x="215" y="384"/>
                </a:cxn>
                <a:cxn ang="0">
                  <a:pos x="144" y="370"/>
                </a:cxn>
                <a:cxn ang="0">
                  <a:pos x="87" y="332"/>
                </a:cxn>
                <a:cxn ang="0">
                  <a:pos x="48" y="276"/>
                </a:cxn>
                <a:cxn ang="0">
                  <a:pos x="34" y="208"/>
                </a:cxn>
                <a:cxn ang="0">
                  <a:pos x="48" y="140"/>
                </a:cxn>
                <a:cxn ang="0">
                  <a:pos x="87" y="84"/>
                </a:cxn>
                <a:cxn ang="0">
                  <a:pos x="144" y="46"/>
                </a:cxn>
                <a:cxn ang="0">
                  <a:pos x="215" y="33"/>
                </a:cxn>
                <a:cxn ang="0">
                  <a:pos x="239" y="34"/>
                </a:cxn>
                <a:cxn ang="0">
                  <a:pos x="263" y="39"/>
                </a:cxn>
                <a:cxn ang="0">
                  <a:pos x="286" y="47"/>
                </a:cxn>
                <a:cxn ang="0">
                  <a:pos x="307" y="57"/>
                </a:cxn>
                <a:cxn ang="0">
                  <a:pos x="304" y="35"/>
                </a:cxn>
                <a:cxn ang="0">
                  <a:pos x="316" y="24"/>
                </a:cxn>
                <a:cxn ang="0">
                  <a:pos x="292" y="14"/>
                </a:cxn>
                <a:cxn ang="0">
                  <a:pos x="268" y="6"/>
                </a:cxn>
                <a:cxn ang="0">
                  <a:pos x="242" y="1"/>
                </a:cxn>
                <a:cxn ang="0">
                  <a:pos x="215" y="0"/>
                </a:cxn>
              </a:cxnLst>
              <a:rect l="0" t="0" r="r" b="b"/>
              <a:pathLst>
                <a:path w="430" h="418">
                  <a:moveTo>
                    <a:pt x="215" y="0"/>
                  </a:moveTo>
                  <a:lnTo>
                    <a:pt x="147" y="10"/>
                  </a:lnTo>
                  <a:lnTo>
                    <a:pt x="88" y="40"/>
                  </a:lnTo>
                  <a:lnTo>
                    <a:pt x="41" y="85"/>
                  </a:lnTo>
                  <a:lnTo>
                    <a:pt x="11" y="142"/>
                  </a:lnTo>
                  <a:lnTo>
                    <a:pt x="0" y="208"/>
                  </a:lnTo>
                  <a:lnTo>
                    <a:pt x="11" y="274"/>
                  </a:lnTo>
                  <a:lnTo>
                    <a:pt x="41" y="331"/>
                  </a:lnTo>
                  <a:lnTo>
                    <a:pt x="88" y="377"/>
                  </a:lnTo>
                  <a:lnTo>
                    <a:pt x="147" y="406"/>
                  </a:lnTo>
                  <a:lnTo>
                    <a:pt x="215" y="417"/>
                  </a:lnTo>
                  <a:lnTo>
                    <a:pt x="283" y="406"/>
                  </a:lnTo>
                  <a:lnTo>
                    <a:pt x="342" y="377"/>
                  </a:lnTo>
                  <a:lnTo>
                    <a:pt x="388" y="331"/>
                  </a:lnTo>
                  <a:lnTo>
                    <a:pt x="419" y="274"/>
                  </a:lnTo>
                  <a:lnTo>
                    <a:pt x="430" y="208"/>
                  </a:lnTo>
                  <a:lnTo>
                    <a:pt x="428" y="182"/>
                  </a:lnTo>
                  <a:lnTo>
                    <a:pt x="404" y="111"/>
                  </a:lnTo>
                  <a:lnTo>
                    <a:pt x="393" y="121"/>
                  </a:lnTo>
                  <a:lnTo>
                    <a:pt x="370" y="119"/>
                  </a:lnTo>
                  <a:lnTo>
                    <a:pt x="381" y="139"/>
                  </a:lnTo>
                  <a:lnTo>
                    <a:pt x="389" y="161"/>
                  </a:lnTo>
                  <a:lnTo>
                    <a:pt x="394" y="184"/>
                  </a:lnTo>
                  <a:lnTo>
                    <a:pt x="396" y="208"/>
                  </a:lnTo>
                  <a:lnTo>
                    <a:pt x="381" y="276"/>
                  </a:lnTo>
                  <a:lnTo>
                    <a:pt x="343" y="332"/>
                  </a:lnTo>
                  <a:lnTo>
                    <a:pt x="285" y="370"/>
                  </a:lnTo>
                  <a:lnTo>
                    <a:pt x="215" y="384"/>
                  </a:lnTo>
                  <a:lnTo>
                    <a:pt x="144" y="370"/>
                  </a:lnTo>
                  <a:lnTo>
                    <a:pt x="87" y="332"/>
                  </a:lnTo>
                  <a:lnTo>
                    <a:pt x="48" y="276"/>
                  </a:lnTo>
                  <a:lnTo>
                    <a:pt x="34" y="208"/>
                  </a:lnTo>
                  <a:lnTo>
                    <a:pt x="48" y="140"/>
                  </a:lnTo>
                  <a:lnTo>
                    <a:pt x="87" y="84"/>
                  </a:lnTo>
                  <a:lnTo>
                    <a:pt x="144" y="46"/>
                  </a:lnTo>
                  <a:lnTo>
                    <a:pt x="215" y="33"/>
                  </a:lnTo>
                  <a:lnTo>
                    <a:pt x="239" y="34"/>
                  </a:lnTo>
                  <a:lnTo>
                    <a:pt x="263" y="39"/>
                  </a:lnTo>
                  <a:lnTo>
                    <a:pt x="286" y="47"/>
                  </a:lnTo>
                  <a:lnTo>
                    <a:pt x="307" y="57"/>
                  </a:lnTo>
                  <a:lnTo>
                    <a:pt x="304" y="35"/>
                  </a:lnTo>
                  <a:lnTo>
                    <a:pt x="316" y="24"/>
                  </a:lnTo>
                  <a:lnTo>
                    <a:pt x="292" y="14"/>
                  </a:lnTo>
                  <a:lnTo>
                    <a:pt x="268" y="6"/>
                  </a:lnTo>
                  <a:lnTo>
                    <a:pt x="242" y="1"/>
                  </a:lnTo>
                  <a:lnTo>
                    <a:pt x="215" y="0"/>
                  </a:lnTo>
                  <a:close/>
                </a:path>
              </a:pathLst>
            </a:custGeom>
            <a:solidFill>
              <a:srgbClr val="7E5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70" name="Picture 22"/>
            <p:cNvPicPr>
              <a:picLocks noChangeAspect="1" noChangeArrowheads="1"/>
            </p:cNvPicPr>
            <p:nvPr/>
          </p:nvPicPr>
          <p:blipFill>
            <a:blip r:embed="rId6"/>
            <a:srcRect/>
            <a:stretch>
              <a:fillRect/>
            </a:stretch>
          </p:blipFill>
          <p:spPr bwMode="auto">
            <a:xfrm>
              <a:off x="812" y="1905"/>
              <a:ext cx="272" cy="264"/>
            </a:xfrm>
            <a:prstGeom prst="rect">
              <a:avLst/>
            </a:prstGeom>
            <a:noFill/>
            <a:ln w="9525">
              <a:noFill/>
              <a:miter lim="800000"/>
              <a:headEnd/>
              <a:tailEnd/>
            </a:ln>
          </p:spPr>
        </p:pic>
      </p:grpSp>
      <p:pic>
        <p:nvPicPr>
          <p:cNvPr id="37" name="image7.png"/>
          <p:cNvPicPr/>
          <p:nvPr/>
        </p:nvPicPr>
        <p:blipFill>
          <a:blip r:embed="rId7" cstate="print"/>
          <a:stretch>
            <a:fillRect/>
          </a:stretch>
        </p:blipFill>
        <p:spPr>
          <a:xfrm>
            <a:off x="7520152" y="0"/>
            <a:ext cx="1623848" cy="1671145"/>
          </a:xfrm>
          <a:prstGeom prst="rect">
            <a:avLst/>
          </a:prstGeom>
        </p:spPr>
      </p:pic>
      <p:sp>
        <p:nvSpPr>
          <p:cNvPr id="38" name="TextBox 37"/>
          <p:cNvSpPr txBox="1"/>
          <p:nvPr/>
        </p:nvSpPr>
        <p:spPr>
          <a:xfrm>
            <a:off x="785786" y="2000240"/>
            <a:ext cx="7786742" cy="2923877"/>
          </a:xfrm>
          <a:prstGeom prst="rect">
            <a:avLst/>
          </a:prstGeom>
          <a:noFill/>
        </p:spPr>
        <p:txBody>
          <a:bodyPr wrap="square" rtlCol="0">
            <a:spAutoFit/>
          </a:bodyPr>
          <a:lstStyle/>
          <a:p>
            <a:r>
              <a:rPr lang="en-US" sz="3200" b="1" dirty="0" smtClean="0">
                <a:latin typeface="Tahoma" pitchFamily="34" charset="0"/>
                <a:ea typeface="Tahoma" pitchFamily="34" charset="0"/>
                <a:cs typeface="Tahoma" pitchFamily="34" charset="0"/>
              </a:rPr>
              <a:t>Best Practices Implemented in o/o Registrar Cooperative Societies, GNCTD</a:t>
            </a:r>
          </a:p>
          <a:p>
            <a:endParaRPr lang="en-US" sz="2400" b="1" dirty="0" smtClean="0">
              <a:latin typeface="Tahoma" pitchFamily="34" charset="0"/>
              <a:ea typeface="Tahoma" pitchFamily="34" charset="0"/>
              <a:cs typeface="Tahoma" pitchFamily="34" charset="0"/>
            </a:endParaRPr>
          </a:p>
          <a:p>
            <a:endParaRPr lang="en-US" sz="3200" b="1" dirty="0" smtClean="0">
              <a:latin typeface="Tahoma" pitchFamily="34" charset="0"/>
              <a:ea typeface="Tahoma" pitchFamily="34" charset="0"/>
              <a:cs typeface="Tahoma" pitchFamily="34" charset="0"/>
            </a:endParaRPr>
          </a:p>
          <a:p>
            <a:endParaRPr lang="en-US" sz="3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662" y="0"/>
            <a:ext cx="7643866" cy="2474524"/>
          </a:xfrm>
          <a:prstGeom prst="rect">
            <a:avLst/>
          </a:prstGeom>
        </p:spPr>
        <p:txBody>
          <a:bodyPr wrap="square">
            <a:spAutoFit/>
          </a:bodyPr>
          <a:lstStyle/>
          <a:p>
            <a:pPr marL="342900" lvl="0" indent="-342900" algn="just">
              <a:lnSpc>
                <a:spcPct val="90000"/>
              </a:lnSpc>
              <a:spcBef>
                <a:spcPct val="20000"/>
              </a:spcBef>
              <a:defRPr/>
            </a:pPr>
            <a:r>
              <a:rPr lang="en-US" sz="2000" dirty="0" smtClean="0"/>
              <a:t>				</a:t>
            </a:r>
            <a:r>
              <a:rPr lang="en-US" sz="2000" b="1" dirty="0" smtClean="0">
                <a:latin typeface="Tahoma" pitchFamily="34" charset="0"/>
                <a:ea typeface="Tahoma" pitchFamily="34" charset="0"/>
                <a:cs typeface="Tahoma" pitchFamily="34" charset="0"/>
              </a:rPr>
              <a:t>1.</a:t>
            </a:r>
            <a:r>
              <a:rPr lang="en-US" sz="2000" b="1" dirty="0" smtClean="0"/>
              <a:t> </a:t>
            </a: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Training of RCS Staff</a:t>
            </a:r>
          </a:p>
          <a:p>
            <a:pPr marL="342900" lvl="0" indent="-342900" algn="just">
              <a:lnSpc>
                <a:spcPct val="90000"/>
              </a:lnSpc>
              <a:spcBef>
                <a:spcPct val="20000"/>
              </a:spcBef>
              <a:defRPr/>
            </a:pPr>
            <a:r>
              <a:rPr lang="en-US" b="1" dirty="0" smtClean="0">
                <a:ea typeface="Tahoma" pitchFamily="34" charset="0"/>
                <a:cs typeface="Tahoma" pitchFamily="34" charset="0"/>
              </a:rPr>
              <a:t>	</a:t>
            </a:r>
            <a:r>
              <a:rPr lang="en-US" dirty="0" smtClean="0">
                <a:latin typeface="Bookman Old Style" pitchFamily="18" charset="0"/>
                <a:ea typeface="Tahoma" pitchFamily="34" charset="0"/>
                <a:cs typeface="Tahoma" pitchFamily="34" charset="0"/>
              </a:rPr>
              <a:t>A</a:t>
            </a:r>
            <a:r>
              <a:rPr lang="en-US" b="1" dirty="0" smtClean="0">
                <a:latin typeface="Bookman Old Style" pitchFamily="18" charset="0"/>
                <a:ea typeface="Tahoma" pitchFamily="34" charset="0"/>
                <a:cs typeface="Tahoma" pitchFamily="34" charset="0"/>
              </a:rPr>
              <a:t> </a:t>
            </a:r>
            <a:r>
              <a:rPr lang="en-US" dirty="0" smtClean="0">
                <a:latin typeface="Bookman Old Style" pitchFamily="18" charset="0"/>
                <a:ea typeface="Tahoma" pitchFamily="34" charset="0"/>
                <a:cs typeface="Tahoma" pitchFamily="34" charset="0"/>
              </a:rPr>
              <a:t>Training Program was conducted on Delhi Cooperative Societies Act 2003 and Rules 2007 for the Officers and Officials of the office of Registrar Cooperative Societies, GNCT of Delhi, in the month of January- February, 2022. The Training was imparted to approx. 150 staff of RCS office in 6 batches of 25 participants in each batch. The training was conducted in collaboration with National Cooperative Union of India, New Delhi and Delhi State Cooperative Training Centre, New Delhi</a:t>
            </a:r>
          </a:p>
        </p:txBody>
      </p:sp>
      <p:sp>
        <p:nvSpPr>
          <p:cNvPr id="6" name="Slide Number Placeholder 1"/>
          <p:cNvSpPr txBox="1">
            <a:spLocks/>
          </p:cNvSpPr>
          <p:nvPr/>
        </p:nvSpPr>
        <p:spPr>
          <a:xfrm>
            <a:off x="6553200" y="6511336"/>
            <a:ext cx="2133600" cy="21013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7" name="Picture 6">
            <a:extLst>
              <a:ext uri="{FF2B5EF4-FFF2-40B4-BE49-F238E27FC236}">
                <a16:creationId xmlns:a16="http://schemas.microsoft.com/office/drawing/2014/main" xmlns="" id="{CD20EA23-70BC-9F75-3188-75F4CEDF44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8728" y="2714620"/>
            <a:ext cx="3286148"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38FD4B55-29CA-CC76-C02A-7710FBE78AB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0628" y="2714620"/>
            <a:ext cx="3429024"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AA01D145-49F0-7435-E830-C489D5844B6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0628" y="4643446"/>
            <a:ext cx="3429024"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52839CD6-C61A-4B28-B42F-54AF96AB037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8728" y="4643446"/>
            <a:ext cx="3286148" cy="1849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HCL\Desktop\training-removebg-preview.png"/>
          <p:cNvPicPr>
            <a:picLocks noChangeAspect="1" noChangeArrowheads="1"/>
          </p:cNvPicPr>
          <p:nvPr/>
        </p:nvPicPr>
        <p:blipFill>
          <a:blip r:embed="rId6" cstate="print"/>
          <a:srcRect/>
          <a:stretch>
            <a:fillRect/>
          </a:stretch>
        </p:blipFill>
        <p:spPr bwMode="auto">
          <a:xfrm>
            <a:off x="285720" y="214290"/>
            <a:ext cx="1095366" cy="1309656"/>
          </a:xfrm>
          <a:prstGeom prst="rect">
            <a:avLst/>
          </a:prstGeom>
          <a:noFill/>
        </p:spPr>
      </p:pic>
      <p:pic>
        <p:nvPicPr>
          <p:cNvPr id="11" name="Picture 2" descr="C:\Users\HCL\Desktop\Picture1-removebg-preview.png"/>
          <p:cNvPicPr>
            <a:picLocks noChangeAspect="1" noChangeArrowheads="1"/>
          </p:cNvPicPr>
          <p:nvPr/>
        </p:nvPicPr>
        <p:blipFill>
          <a:blip r:embed="rId7"/>
          <a:srcRect/>
          <a:stretch>
            <a:fillRect/>
          </a:stretch>
        </p:blipFill>
        <p:spPr bwMode="auto">
          <a:xfrm>
            <a:off x="428596" y="1500174"/>
            <a:ext cx="857256" cy="4286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Rectangle 5"/>
          <p:cNvSpPr/>
          <p:nvPr/>
        </p:nvSpPr>
        <p:spPr>
          <a:xfrm>
            <a:off x="928662" y="0"/>
            <a:ext cx="7715304" cy="2979277"/>
          </a:xfrm>
          <a:prstGeom prst="rect">
            <a:avLst/>
          </a:prstGeom>
        </p:spPr>
        <p:txBody>
          <a:bodyPr wrap="square">
            <a:spAutoFit/>
          </a:bodyPr>
          <a:lstStyle/>
          <a:p>
            <a:pPr marL="342900" lvl="0" indent="-342900" algn="just">
              <a:spcBef>
                <a:spcPct val="20000"/>
              </a:spcBef>
              <a:defRPr/>
            </a:pPr>
            <a:r>
              <a:rPr lang="en-US" b="1" dirty="0" smtClean="0">
                <a:latin typeface="Tahoma" pitchFamily="34" charset="0"/>
                <a:ea typeface="Tahoma" pitchFamily="34" charset="0"/>
                <a:cs typeface="Tahoma" pitchFamily="34" charset="0"/>
              </a:rPr>
              <a:t>			   </a:t>
            </a:r>
            <a:r>
              <a:rPr lang="en-US" sz="2000" b="1" dirty="0" smtClean="0">
                <a:latin typeface="Tahoma" pitchFamily="34" charset="0"/>
                <a:ea typeface="Tahoma" pitchFamily="34" charset="0"/>
                <a:cs typeface="Tahoma" pitchFamily="34" charset="0"/>
              </a:rPr>
              <a:t>2. Training of Administrators</a:t>
            </a:r>
          </a:p>
          <a:p>
            <a:pPr marL="342900" lvl="0" indent="-342900" algn="just">
              <a:spcBef>
                <a:spcPct val="20000"/>
              </a:spcBef>
              <a:defRPr/>
            </a:pPr>
            <a:r>
              <a:rPr lang="en-US" b="1" dirty="0" smtClean="0">
                <a:latin typeface="Tahoma" pitchFamily="34" charset="0"/>
                <a:ea typeface="Tahoma" pitchFamily="34" charset="0"/>
                <a:cs typeface="Tahoma" pitchFamily="34" charset="0"/>
              </a:rPr>
              <a:t>	</a:t>
            </a:r>
            <a:r>
              <a:rPr lang="en-US" dirty="0" smtClean="0">
                <a:latin typeface="Bookman Old Style" pitchFamily="18" charset="0"/>
                <a:ea typeface="Tahoma" pitchFamily="34" charset="0"/>
                <a:cs typeface="Tahoma" pitchFamily="34" charset="0"/>
              </a:rPr>
              <a:t>Another Training program for the sixty Administrators appointed by RCS in different Cooperative Societies in Delhi was conducted on 21</a:t>
            </a:r>
            <a:r>
              <a:rPr lang="en-US" baseline="30000" dirty="0" smtClean="0">
                <a:latin typeface="Bookman Old Style" pitchFamily="18" charset="0"/>
                <a:ea typeface="Tahoma" pitchFamily="34" charset="0"/>
                <a:cs typeface="Tahoma" pitchFamily="34" charset="0"/>
              </a:rPr>
              <a:t>st</a:t>
            </a:r>
            <a:r>
              <a:rPr lang="en-US" dirty="0" smtClean="0">
                <a:latin typeface="Bookman Old Style" pitchFamily="18" charset="0"/>
                <a:ea typeface="Tahoma" pitchFamily="34" charset="0"/>
                <a:cs typeface="Tahoma" pitchFamily="34" charset="0"/>
              </a:rPr>
              <a:t> April 2022. The three days Training program was on the subject of “Roles and responsibilities of Administrator for the management of affairs of the cooperative society and conduct of election”. The program was conducted by National Centre for Cooperative Education (NCUI) in collaboration with Delhi State Cooperative Training Centre and office of Registrar Cooperative Societies, GNCT of Delhi</a:t>
            </a:r>
            <a:r>
              <a:rPr lang="en-US" sz="2000" dirty="0" smtClean="0">
                <a:ea typeface="Tahoma" pitchFamily="34" charset="0"/>
                <a:cs typeface="Tahoma" pitchFamily="34" charset="0"/>
              </a:rPr>
              <a:t>. </a:t>
            </a:r>
            <a:endParaRPr lang="en-IN" sz="2000" dirty="0" smtClean="0">
              <a:ea typeface="Tahoma" pitchFamily="34" charset="0"/>
              <a:cs typeface="Tahoma" pitchFamily="34" charset="0"/>
            </a:endParaRPr>
          </a:p>
        </p:txBody>
      </p:sp>
      <p:pic>
        <p:nvPicPr>
          <p:cNvPr id="7" name="Picture 2" descr="C:\Users\HCL\Desktop\training-removebg-preview.png"/>
          <p:cNvPicPr>
            <a:picLocks noChangeAspect="1" noChangeArrowheads="1"/>
          </p:cNvPicPr>
          <p:nvPr/>
        </p:nvPicPr>
        <p:blipFill>
          <a:blip r:embed="rId2" cstate="print"/>
          <a:srcRect/>
          <a:stretch>
            <a:fillRect/>
          </a:stretch>
        </p:blipFill>
        <p:spPr bwMode="auto">
          <a:xfrm>
            <a:off x="214282" y="428604"/>
            <a:ext cx="1095366" cy="1166804"/>
          </a:xfrm>
          <a:prstGeom prst="rect">
            <a:avLst/>
          </a:prstGeom>
          <a:noFill/>
        </p:spPr>
      </p:pic>
      <p:pic>
        <p:nvPicPr>
          <p:cNvPr id="9" name="Picture 2" descr="C:\Users\HCL\Desktop\Picture1-removebg-preview.png"/>
          <p:cNvPicPr>
            <a:picLocks noChangeAspect="1" noChangeArrowheads="1"/>
          </p:cNvPicPr>
          <p:nvPr/>
        </p:nvPicPr>
        <p:blipFill>
          <a:blip r:embed="rId3"/>
          <a:srcRect/>
          <a:stretch>
            <a:fillRect/>
          </a:stretch>
        </p:blipFill>
        <p:spPr bwMode="auto">
          <a:xfrm>
            <a:off x="357158" y="1357298"/>
            <a:ext cx="857256" cy="540436"/>
          </a:xfrm>
          <a:prstGeom prst="rect">
            <a:avLst/>
          </a:prstGeom>
          <a:noFill/>
        </p:spPr>
      </p:pic>
      <p:pic>
        <p:nvPicPr>
          <p:cNvPr id="12" name="Picture 11" descr="IMG20220818140244.jpg"/>
          <p:cNvPicPr>
            <a:picLocks noChangeAspect="1"/>
          </p:cNvPicPr>
          <p:nvPr/>
        </p:nvPicPr>
        <p:blipFill>
          <a:blip r:embed="rId4" cstate="print"/>
          <a:stretch>
            <a:fillRect/>
          </a:stretch>
        </p:blipFill>
        <p:spPr>
          <a:xfrm>
            <a:off x="1357290" y="3286124"/>
            <a:ext cx="3571900" cy="1928826"/>
          </a:xfrm>
          <a:prstGeom prst="rect">
            <a:avLst/>
          </a:prstGeom>
          <a:ln w="38100">
            <a:solidFill>
              <a:schemeClr val="tx1"/>
            </a:solidFill>
          </a:ln>
        </p:spPr>
      </p:pic>
      <p:pic>
        <p:nvPicPr>
          <p:cNvPr id="13" name="Picture 12" descr="IMG20220818135843.jpg"/>
          <p:cNvPicPr>
            <a:picLocks noChangeAspect="1"/>
          </p:cNvPicPr>
          <p:nvPr/>
        </p:nvPicPr>
        <p:blipFill>
          <a:blip r:embed="rId5" cstate="print"/>
          <a:stretch>
            <a:fillRect/>
          </a:stretch>
        </p:blipFill>
        <p:spPr>
          <a:xfrm>
            <a:off x="5143504" y="3286124"/>
            <a:ext cx="3422530" cy="1928826"/>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500034" y="928670"/>
            <a:ext cx="8001056" cy="923330"/>
          </a:xfrm>
          <a:prstGeom prst="rect">
            <a:avLst/>
          </a:prstGeom>
        </p:spPr>
        <p:txBody>
          <a:bodyPr wrap="square">
            <a:spAutoFit/>
          </a:bodyPr>
          <a:lstStyle/>
          <a:p>
            <a:pPr algn="just"/>
            <a:r>
              <a:rPr lang="en-US" dirty="0" smtClean="0">
                <a:latin typeface="Bookman Old Style" pitchFamily="18" charset="0"/>
              </a:rPr>
              <a:t>Virtual meetings and hearing by the Senior Officials especially for those petitioners having geriatric issues</a:t>
            </a:r>
            <a:r>
              <a:rPr lang="en-US" dirty="0" smtClean="0"/>
              <a:t>.</a:t>
            </a:r>
          </a:p>
          <a:p>
            <a:pPr algn="just"/>
            <a:endParaRPr lang="en-US" dirty="0" smtClean="0"/>
          </a:p>
        </p:txBody>
      </p:sp>
      <p:sp>
        <p:nvSpPr>
          <p:cNvPr id="6" name="Rectangle 5"/>
          <p:cNvSpPr/>
          <p:nvPr/>
        </p:nvSpPr>
        <p:spPr>
          <a:xfrm>
            <a:off x="500034" y="214290"/>
            <a:ext cx="7929618" cy="707886"/>
          </a:xfrm>
          <a:prstGeom prst="rect">
            <a:avLst/>
          </a:prstGeom>
        </p:spPr>
        <p:txBody>
          <a:bodyPr wrap="square">
            <a:spAutoFit/>
          </a:bodyPr>
          <a:lstStyle/>
          <a:p>
            <a:pPr algn="ct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3. Adequate IT setup is available with the officers for virtual meetings and Hearings.</a:t>
            </a:r>
          </a:p>
        </p:txBody>
      </p:sp>
      <p:pic>
        <p:nvPicPr>
          <p:cNvPr id="7" name="Picture 6">
            <a:extLst>
              <a:ext uri="{FF2B5EF4-FFF2-40B4-BE49-F238E27FC236}">
                <a16:creationId xmlns:a16="http://schemas.microsoft.com/office/drawing/2014/main" xmlns="" id="{CD20EA23-70BC-9F75-3188-75F4CEDF440F}"/>
              </a:ext>
            </a:extLst>
          </p:cNvPr>
          <p:cNvPicPr>
            <a:picLocks noChangeAspect="1"/>
          </p:cNvPicPr>
          <p:nvPr/>
        </p:nvPicPr>
        <p:blipFill>
          <a:blip r:embed="rId2"/>
          <a:stretch>
            <a:fillRect/>
          </a:stretch>
        </p:blipFill>
        <p:spPr>
          <a:xfrm>
            <a:off x="642910" y="1857364"/>
            <a:ext cx="3714776"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38FD4B55-29CA-CC76-C02A-7710FBE78ABC}"/>
              </a:ext>
            </a:extLst>
          </p:cNvPr>
          <p:cNvPicPr>
            <a:picLocks noChangeAspect="1"/>
          </p:cNvPicPr>
          <p:nvPr/>
        </p:nvPicPr>
        <p:blipFill>
          <a:blip r:embed="rId3"/>
          <a:stretch>
            <a:fillRect/>
          </a:stretch>
        </p:blipFill>
        <p:spPr>
          <a:xfrm>
            <a:off x="4572000" y="1857364"/>
            <a:ext cx="4000529"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AA01D145-49F0-7435-E830-C489D5844B63}"/>
              </a:ext>
            </a:extLst>
          </p:cNvPr>
          <p:cNvPicPr>
            <a:picLocks noChangeAspect="1"/>
          </p:cNvPicPr>
          <p:nvPr/>
        </p:nvPicPr>
        <p:blipFill>
          <a:blip r:embed="rId4" cstate="print"/>
          <a:stretch>
            <a:fillRect/>
          </a:stretch>
        </p:blipFill>
        <p:spPr>
          <a:xfrm>
            <a:off x="4572000" y="4357694"/>
            <a:ext cx="4000528"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52839CD6-C61A-4B28-B42F-54AF96AB0370}"/>
              </a:ext>
            </a:extLst>
          </p:cNvPr>
          <p:cNvPicPr>
            <a:picLocks noChangeAspect="1"/>
          </p:cNvPicPr>
          <p:nvPr/>
        </p:nvPicPr>
        <p:blipFill>
          <a:blip r:embed="rId5" cstate="print"/>
          <a:stretch>
            <a:fillRect/>
          </a:stretch>
        </p:blipFill>
        <p:spPr>
          <a:xfrm>
            <a:off x="642910" y="4357694"/>
            <a:ext cx="3714776"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angle 4"/>
          <p:cNvSpPr/>
          <p:nvPr/>
        </p:nvSpPr>
        <p:spPr>
          <a:xfrm>
            <a:off x="714348" y="285728"/>
            <a:ext cx="7858180" cy="2339102"/>
          </a:xfrm>
          <a:prstGeom prst="rect">
            <a:avLst/>
          </a:prstGeom>
        </p:spPr>
        <p:txBody>
          <a:bodyPr wrap="square">
            <a:spAutoFit/>
          </a:bodyPr>
          <a:lstStyle/>
          <a:p>
            <a:pPr algn="just"/>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4.Digitalization</a:t>
            </a:r>
          </a:p>
          <a:p>
            <a:pPr algn="just"/>
            <a:endParaRPr lang="en-US" dirty="0" smtClean="0">
              <a:latin typeface="Bookman Old Style" pitchFamily="18" charset="0"/>
              <a:ea typeface="Tahoma" pitchFamily="34" charset="0"/>
              <a:cs typeface="Tahoma" pitchFamily="34" charset="0"/>
            </a:endParaRPr>
          </a:p>
          <a:p>
            <a:pPr algn="just"/>
            <a:r>
              <a:rPr lang="en-US" dirty="0" smtClean="0">
                <a:latin typeface="Bookman Old Style" pitchFamily="18" charset="0"/>
                <a:ea typeface="Tahoma" pitchFamily="34" charset="0"/>
                <a:cs typeface="Tahoma" pitchFamily="34" charset="0"/>
              </a:rPr>
              <a:t>The department has implemented online registration of Thrift and Credit Societies and in process to implement other Online Modules with the help of NIC i.e. Grievance </a:t>
            </a:r>
            <a:r>
              <a:rPr lang="en-US" dirty="0" err="1" smtClean="0">
                <a:latin typeface="Bookman Old Style" pitchFamily="18" charset="0"/>
                <a:ea typeface="Tahoma" pitchFamily="34" charset="0"/>
                <a:cs typeface="Tahoma" pitchFamily="34" charset="0"/>
              </a:rPr>
              <a:t>Redressal</a:t>
            </a:r>
            <a:r>
              <a:rPr lang="en-US" dirty="0" smtClean="0">
                <a:latin typeface="Bookman Old Style" pitchFamily="18" charset="0"/>
                <a:ea typeface="Tahoma" pitchFamily="34" charset="0"/>
                <a:cs typeface="Tahoma" pitchFamily="34" charset="0"/>
              </a:rPr>
              <a:t> System.</a:t>
            </a:r>
          </a:p>
          <a:p>
            <a:pPr algn="just"/>
            <a:endParaRPr lang="en-US" dirty="0" smtClean="0">
              <a:latin typeface="Bookman Old Style" pitchFamily="18" charset="0"/>
              <a:ea typeface="Tahoma" pitchFamily="34" charset="0"/>
              <a:cs typeface="Tahoma" pitchFamily="34" charset="0"/>
            </a:endParaRPr>
          </a:p>
          <a:p>
            <a:pPr algn="just"/>
            <a:endParaRPr lang="en-US" dirty="0" smtClean="0">
              <a:latin typeface="Bookman Old Style" pitchFamily="18" charset="0"/>
              <a:ea typeface="Tahoma" pitchFamily="34" charset="0"/>
              <a:cs typeface="Tahoma" pitchFamily="34" charset="0"/>
            </a:endParaRPr>
          </a:p>
          <a:p>
            <a:pPr algn="just"/>
            <a:r>
              <a:rPr lang="en-US" dirty="0" smtClean="0">
                <a:latin typeface="Bookman Old Style" pitchFamily="18" charset="0"/>
                <a:ea typeface="Tahoma" pitchFamily="34" charset="0"/>
                <a:cs typeface="Tahoma" pitchFamily="34" charset="0"/>
              </a:rPr>
              <a:t>.</a:t>
            </a:r>
            <a:endParaRPr lang="en-US" dirty="0" smtClean="0">
              <a:latin typeface="Bookman Old Style" pitchFamily="18" charset="0"/>
              <a:ea typeface="Tahoma" pitchFamily="34" charset="0"/>
              <a:cs typeface="Tahoma" pitchFamily="34" charset="0"/>
            </a:endParaRPr>
          </a:p>
        </p:txBody>
      </p:sp>
      <p:pic>
        <p:nvPicPr>
          <p:cNvPr id="6" name="Picture 5"/>
          <p:cNvPicPr/>
          <p:nvPr/>
        </p:nvPicPr>
        <p:blipFill>
          <a:blip r:embed="rId2" cstate="print">
            <a:lum bright="-49000" contrast="28000"/>
          </a:blip>
          <a:srcRect/>
          <a:stretch>
            <a:fillRect/>
          </a:stretch>
        </p:blipFill>
        <p:spPr bwMode="auto">
          <a:xfrm>
            <a:off x="4786314" y="2500306"/>
            <a:ext cx="3571900" cy="2714644"/>
          </a:xfrm>
          <a:prstGeom prst="rect">
            <a:avLst/>
          </a:prstGeom>
          <a:noFill/>
          <a:ln w="38100">
            <a:solidFill>
              <a:schemeClr val="tx1"/>
            </a:solidFill>
            <a:miter lim="800000"/>
            <a:headEnd/>
            <a:tailEnd/>
          </a:ln>
        </p:spPr>
      </p:pic>
      <p:pic>
        <p:nvPicPr>
          <p:cNvPr id="7" name="Picture 6"/>
          <p:cNvPicPr/>
          <p:nvPr/>
        </p:nvPicPr>
        <p:blipFill>
          <a:blip r:embed="rId3" cstate="print">
            <a:lum bright="-51000" contrast="29000"/>
          </a:blip>
          <a:srcRect/>
          <a:stretch>
            <a:fillRect/>
          </a:stretch>
        </p:blipFill>
        <p:spPr bwMode="auto">
          <a:xfrm>
            <a:off x="1071538" y="2500306"/>
            <a:ext cx="3571900" cy="2714644"/>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Rectangle 5"/>
          <p:cNvSpPr/>
          <p:nvPr/>
        </p:nvSpPr>
        <p:spPr>
          <a:xfrm>
            <a:off x="357158" y="285728"/>
            <a:ext cx="8358246" cy="6186309"/>
          </a:xfrm>
          <a:prstGeom prst="rect">
            <a:avLst/>
          </a:prstGeom>
        </p:spPr>
        <p:txBody>
          <a:bodyPr wrap="square">
            <a:spAutoFit/>
          </a:bodyPr>
          <a:lstStyle/>
          <a:p>
            <a:pPr algn="ctr"/>
            <a:r>
              <a:rPr lang="en-GB"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5. BRIEF OF AMENDMENT IN OBSOLETE/OUTDATED ACT 2003 AND RULE 2007 TO FACILITATE TO THE ALL STAKE HOLDERS OF COOPERATIVE SOCIETY IN DELHI.</a:t>
            </a:r>
          </a:p>
          <a:p>
            <a:pPr algn="just"/>
            <a:endParaRPr lang="en-US" dirty="0" smtClean="0">
              <a:effectLst>
                <a:outerShdw blurRad="38100" dist="38100" dir="2700000" algn="tl">
                  <a:srgbClr val="000000">
                    <a:alpha val="43137"/>
                  </a:srgbClr>
                </a:outerShdw>
              </a:effectLst>
              <a:latin typeface="Bookman Old Style" pitchFamily="18" charset="0"/>
            </a:endParaRPr>
          </a:p>
          <a:p>
            <a:pPr algn="just"/>
            <a:r>
              <a:rPr lang="en-GB" dirty="0" smtClean="0">
                <a:latin typeface="Bookman Old Style" pitchFamily="18" charset="0"/>
              </a:rPr>
              <a:t>1.An Act Amendment Committee was constituted for suggesting the amendment in Delhi Cooperative Society Act 2003 and DCS Rule 2007 on dated 07.09.2021 after having the approval of </a:t>
            </a:r>
            <a:r>
              <a:rPr lang="en-GB" dirty="0" err="1" smtClean="0">
                <a:latin typeface="Bookman Old Style" pitchFamily="18" charset="0"/>
              </a:rPr>
              <a:t>Hon’ble</a:t>
            </a:r>
            <a:r>
              <a:rPr lang="en-GB" dirty="0" smtClean="0">
                <a:latin typeface="Bookman Old Style" pitchFamily="18" charset="0"/>
              </a:rPr>
              <a:t> Minister Cooperative.</a:t>
            </a:r>
          </a:p>
          <a:p>
            <a:pPr algn="just"/>
            <a:endParaRPr lang="en-US" dirty="0" smtClean="0">
              <a:latin typeface="Bookman Old Style" pitchFamily="18" charset="0"/>
            </a:endParaRPr>
          </a:p>
          <a:p>
            <a:pPr algn="just"/>
            <a:r>
              <a:rPr lang="en-GB" dirty="0" smtClean="0">
                <a:latin typeface="Bookman Old Style" pitchFamily="18" charset="0"/>
              </a:rPr>
              <a:t>2.The aim of the committee was to suggest appropriate amendments in service rules of employees of Cooperative Banks and Thrift &amp; Credit Societies. Besides this, it will study the functioning of Cooperative Unions and Cooperative Banks in Delhi and suggest the reforms for bringing improvement in the performance, quality of service and their utility in larger public interest.</a:t>
            </a:r>
          </a:p>
          <a:p>
            <a:pPr algn="just"/>
            <a:endParaRPr lang="en-US" dirty="0" smtClean="0">
              <a:latin typeface="Bookman Old Style" pitchFamily="18" charset="0"/>
            </a:endParaRPr>
          </a:p>
          <a:p>
            <a:pPr algn="just"/>
            <a:r>
              <a:rPr lang="en-GB" dirty="0" smtClean="0">
                <a:latin typeface="Bookman Old Style" pitchFamily="18" charset="0"/>
              </a:rPr>
              <a:t>3.It was also decided that with the passage of time the need has been arisen to amend some of the provisions (particularly of housing societies) of the Delhi Cooperative Society Act 2003 and Delhi Cooperative Rule 2007 through a review committee which will come out with a blue print of the proposed amendments.</a:t>
            </a:r>
            <a:endParaRPr lang="en-US" dirty="0" smtClean="0">
              <a:latin typeface="Bookman Old Style" pitchFamily="18" charset="0"/>
            </a:endParaRPr>
          </a:p>
          <a:p>
            <a:pPr algn="just"/>
            <a:endParaRPr lang="en-US" dirty="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FAC46">
            <a:alpha val="50195"/>
          </a:srgbClr>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3936</TotalTime>
  <Words>441</Words>
  <Application>Microsoft Office PowerPoint</Application>
  <PresentationFormat>On-screen Show (4:3)</PresentationFormat>
  <Paragraphs>52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Registrar of Co-operative Societies looks after the activities of Cooperative societies operating in Delhi</dc:title>
  <dc:creator>hp</dc:creator>
  <cp:lastModifiedBy>HCL</cp:lastModifiedBy>
  <cp:revision>701</cp:revision>
  <dcterms:created xsi:type="dcterms:W3CDTF">2006-08-16T00:00:00Z</dcterms:created>
  <dcterms:modified xsi:type="dcterms:W3CDTF">2022-08-25T12:02:10Z</dcterms:modified>
</cp:coreProperties>
</file>