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8"/>
  </p:notesMasterIdLst>
  <p:sldIdLst>
    <p:sldId id="276" r:id="rId2"/>
    <p:sldId id="485" r:id="rId3"/>
    <p:sldId id="476" r:id="rId4"/>
    <p:sldId id="486" r:id="rId5"/>
    <p:sldId id="478" r:id="rId6"/>
    <p:sldId id="479" r:id="rId7"/>
    <p:sldId id="487" r:id="rId8"/>
    <p:sldId id="480" r:id="rId9"/>
    <p:sldId id="488" r:id="rId10"/>
    <p:sldId id="484" r:id="rId11"/>
    <p:sldId id="489" r:id="rId12"/>
    <p:sldId id="482" r:id="rId13"/>
    <p:sldId id="490" r:id="rId14"/>
    <p:sldId id="481" r:id="rId15"/>
    <p:sldId id="49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S Reddy Reddyvari" initials="RSRR" lastIdx="1" clrIdx="0">
    <p:extLst>
      <p:ext uri="{19B8F6BF-5375-455C-9EA6-DF929625EA0E}">
        <p15:presenceInfo xmlns:p15="http://schemas.microsoft.com/office/powerpoint/2012/main" userId="abcfb8ce0cf869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EFF"/>
    <a:srgbClr val="3333FF"/>
    <a:srgbClr val="38EE68"/>
    <a:srgbClr val="54DC9E"/>
    <a:srgbClr val="5EE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299" autoAdjust="0"/>
  </p:normalViewPr>
  <p:slideViewPr>
    <p:cSldViewPr snapToGrid="0">
      <p:cViewPr varScale="1">
        <p:scale>
          <a:sx n="57" d="100"/>
          <a:sy n="57" d="100"/>
        </p:scale>
        <p:origin x="948"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r>
              <a:rPr lang="en-IN">
                <a:solidFill>
                  <a:schemeClr val="accent1"/>
                </a:solidFill>
              </a:rPr>
              <a:t>APCOB</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endParaRPr lang="hi-IN"/>
        </a:p>
      </c:txPr>
    </c:title>
    <c:autoTitleDeleted val="0"/>
    <c:plotArea>
      <c:layout/>
      <c:lineChart>
        <c:grouping val="standard"/>
        <c:varyColors val="0"/>
        <c:ser>
          <c:idx val="0"/>
          <c:order val="0"/>
          <c:tx>
            <c:strRef>
              <c:f>Sheet1!$B$1</c:f>
              <c:strCache>
                <c:ptCount val="1"/>
                <c:pt idx="0">
                  <c:v>Deposits</c:v>
                </c:pt>
              </c:strCache>
            </c:strRef>
          </c:tx>
          <c:spPr>
            <a:ln w="31750" cap="rnd" cmpd="sng" algn="ctr">
              <a:solidFill>
                <a:schemeClr val="accent6"/>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Sheet1!$B$2:$B$5</c:f>
              <c:numCache>
                <c:formatCode>General</c:formatCode>
                <c:ptCount val="4"/>
                <c:pt idx="0">
                  <c:v>2782</c:v>
                </c:pt>
                <c:pt idx="1">
                  <c:v>3776</c:v>
                </c:pt>
                <c:pt idx="2">
                  <c:v>5224</c:v>
                </c:pt>
                <c:pt idx="3">
                  <c:v>8250</c:v>
                </c:pt>
              </c:numCache>
            </c:numRef>
          </c:val>
          <c:smooth val="0"/>
          <c:extLst>
            <c:ext xmlns:c16="http://schemas.microsoft.com/office/drawing/2014/chart" uri="{C3380CC4-5D6E-409C-BE32-E72D297353CC}">
              <c16:uniqueId val="{00000000-2F88-4694-93DC-AE6BC2960E2B}"/>
            </c:ext>
          </c:extLst>
        </c:ser>
        <c:ser>
          <c:idx val="1"/>
          <c:order val="1"/>
          <c:tx>
            <c:strRef>
              <c:f>Sheet1!$C$1</c:f>
              <c:strCache>
                <c:ptCount val="1"/>
                <c:pt idx="0">
                  <c:v>Loans</c:v>
                </c:pt>
              </c:strCache>
            </c:strRef>
          </c:tx>
          <c:spPr>
            <a:ln w="31750" cap="rnd" cmpd="sng" algn="ctr">
              <a:solidFill>
                <a:schemeClr val="accent5"/>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Sheet1!$C$2:$C$5</c:f>
              <c:numCache>
                <c:formatCode>General</c:formatCode>
                <c:ptCount val="4"/>
                <c:pt idx="0">
                  <c:v>10541</c:v>
                </c:pt>
                <c:pt idx="1">
                  <c:v>11820</c:v>
                </c:pt>
                <c:pt idx="2">
                  <c:v>15825</c:v>
                </c:pt>
                <c:pt idx="3">
                  <c:v>22338</c:v>
                </c:pt>
              </c:numCache>
            </c:numRef>
          </c:val>
          <c:smooth val="0"/>
          <c:extLst>
            <c:ext xmlns:c16="http://schemas.microsoft.com/office/drawing/2014/chart" uri="{C3380CC4-5D6E-409C-BE32-E72D297353CC}">
              <c16:uniqueId val="{00000001-2F88-4694-93DC-AE6BC2960E2B}"/>
            </c:ext>
          </c:extLst>
        </c:ser>
        <c:ser>
          <c:idx val="2"/>
          <c:order val="2"/>
          <c:tx>
            <c:strRef>
              <c:f>Sheet1!$D$1</c:f>
              <c:strCache>
                <c:ptCount val="1"/>
                <c:pt idx="0">
                  <c:v>Business</c:v>
                </c:pt>
              </c:strCache>
            </c:strRef>
          </c:tx>
          <c:spPr>
            <a:ln w="31750" cap="rnd" cmpd="sng" algn="ctr">
              <a:solidFill>
                <a:schemeClr val="accent4"/>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Sheet1!$D$2:$D$5</c:f>
              <c:numCache>
                <c:formatCode>General</c:formatCode>
                <c:ptCount val="4"/>
                <c:pt idx="0">
                  <c:v>13322</c:v>
                </c:pt>
                <c:pt idx="1">
                  <c:v>15596</c:v>
                </c:pt>
                <c:pt idx="2">
                  <c:v>21050</c:v>
                </c:pt>
                <c:pt idx="3">
                  <c:v>30588</c:v>
                </c:pt>
              </c:numCache>
            </c:numRef>
          </c:val>
          <c:smooth val="0"/>
          <c:extLst>
            <c:ext xmlns:c16="http://schemas.microsoft.com/office/drawing/2014/chart" uri="{C3380CC4-5D6E-409C-BE32-E72D297353CC}">
              <c16:uniqueId val="{00000003-2F88-4694-93DC-AE6BC2960E2B}"/>
            </c:ext>
          </c:extLst>
        </c:ser>
        <c:dLbls>
          <c:showLegendKey val="0"/>
          <c:showVal val="1"/>
          <c:showCatName val="0"/>
          <c:showSerName val="0"/>
          <c:showPercent val="0"/>
          <c:showBubbleSize val="0"/>
        </c:dLbls>
        <c:smooth val="0"/>
        <c:axId val="64748160"/>
        <c:axId val="64766336"/>
      </c:lineChart>
      <c:catAx>
        <c:axId val="6474816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hi-IN"/>
          </a:p>
        </c:txPr>
        <c:crossAx val="64766336"/>
        <c:crosses val="autoZero"/>
        <c:auto val="1"/>
        <c:lblAlgn val="ctr"/>
        <c:lblOffset val="100"/>
        <c:noMultiLvlLbl val="0"/>
      </c:catAx>
      <c:valAx>
        <c:axId val="64766336"/>
        <c:scaling>
          <c:orientation val="minMax"/>
        </c:scaling>
        <c:delete val="1"/>
        <c:axPos val="l"/>
        <c:numFmt formatCode="General" sourceLinked="1"/>
        <c:majorTickMark val="none"/>
        <c:minorTickMark val="none"/>
        <c:tickLblPos val="none"/>
        <c:crossAx val="64748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hi-IN"/>
        </a:p>
      </c:txPr>
    </c:legend>
    <c:plotVisOnly val="1"/>
    <c:dispBlanksAs val="gap"/>
    <c:showDLblsOverMax val="0"/>
  </c:chart>
  <c:spPr>
    <a:noFill/>
    <a:ln w="6350" cap="flat" cmpd="sng" algn="ctr">
      <a:noFill/>
      <a:prstDash val="solid"/>
      <a:miter lim="800000"/>
    </a:ln>
    <a:effectLst/>
  </c:spPr>
  <c:txPr>
    <a:bodyPr/>
    <a:lstStyle/>
    <a:p>
      <a:pPr>
        <a:defRPr sz="1800"/>
      </a:pPr>
      <a:endParaRPr lang="hi-I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r>
              <a:rPr lang="en-IN">
                <a:solidFill>
                  <a:schemeClr val="accent1"/>
                </a:solidFill>
              </a:rPr>
              <a:t>DCCBs</a:t>
            </a:r>
          </a:p>
        </c:rich>
      </c:tx>
      <c:layout>
        <c:manualLayout>
          <c:xMode val="edge"/>
          <c:yMode val="edge"/>
          <c:x val="0.43487839005656237"/>
          <c:y val="1.867336293788362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endParaRPr lang="hi-IN"/>
        </a:p>
      </c:txPr>
    </c:title>
    <c:autoTitleDeleted val="0"/>
    <c:plotArea>
      <c:layout/>
      <c:lineChart>
        <c:grouping val="standard"/>
        <c:varyColors val="0"/>
        <c:ser>
          <c:idx val="0"/>
          <c:order val="0"/>
          <c:tx>
            <c:strRef>
              <c:f>Sheet1!$B$1</c:f>
              <c:strCache>
                <c:ptCount val="1"/>
                <c:pt idx="0">
                  <c:v>Deposits</c:v>
                </c:pt>
              </c:strCache>
            </c:strRef>
          </c:tx>
          <c:spPr>
            <a:ln w="31750" cap="rnd" cmpd="sng" algn="ctr">
              <a:solidFill>
                <a:schemeClr val="accent6"/>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Sheet1!$B$2:$B$5</c:f>
              <c:numCache>
                <c:formatCode>General</c:formatCode>
                <c:ptCount val="4"/>
                <c:pt idx="0">
                  <c:v>9236</c:v>
                </c:pt>
                <c:pt idx="1">
                  <c:v>9988</c:v>
                </c:pt>
                <c:pt idx="2">
                  <c:v>11872</c:v>
                </c:pt>
                <c:pt idx="3">
                  <c:v>12810</c:v>
                </c:pt>
              </c:numCache>
            </c:numRef>
          </c:val>
          <c:smooth val="0"/>
          <c:extLst>
            <c:ext xmlns:c16="http://schemas.microsoft.com/office/drawing/2014/chart" uri="{C3380CC4-5D6E-409C-BE32-E72D297353CC}">
              <c16:uniqueId val="{00000000-2F88-4694-93DC-AE6BC2960E2B}"/>
            </c:ext>
          </c:extLst>
        </c:ser>
        <c:ser>
          <c:idx val="1"/>
          <c:order val="1"/>
          <c:tx>
            <c:strRef>
              <c:f>Sheet1!$C$1</c:f>
              <c:strCache>
                <c:ptCount val="1"/>
                <c:pt idx="0">
                  <c:v>Loans</c:v>
                </c:pt>
              </c:strCache>
            </c:strRef>
          </c:tx>
          <c:spPr>
            <a:ln w="31750" cap="rnd" cmpd="sng" algn="ctr">
              <a:solidFill>
                <a:schemeClr val="accent5"/>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Sheet1!$C$2:$C$5</c:f>
              <c:numCache>
                <c:formatCode>General</c:formatCode>
                <c:ptCount val="4"/>
                <c:pt idx="0">
                  <c:v>16298</c:v>
                </c:pt>
                <c:pt idx="1">
                  <c:v>17461</c:v>
                </c:pt>
                <c:pt idx="2">
                  <c:v>21361</c:v>
                </c:pt>
                <c:pt idx="3">
                  <c:v>28269</c:v>
                </c:pt>
              </c:numCache>
            </c:numRef>
          </c:val>
          <c:smooth val="0"/>
          <c:extLst>
            <c:ext xmlns:c16="http://schemas.microsoft.com/office/drawing/2014/chart" uri="{C3380CC4-5D6E-409C-BE32-E72D297353CC}">
              <c16:uniqueId val="{00000001-2F88-4694-93DC-AE6BC2960E2B}"/>
            </c:ext>
          </c:extLst>
        </c:ser>
        <c:ser>
          <c:idx val="2"/>
          <c:order val="2"/>
          <c:tx>
            <c:strRef>
              <c:f>Sheet1!$D$1</c:f>
              <c:strCache>
                <c:ptCount val="1"/>
                <c:pt idx="0">
                  <c:v>Business</c:v>
                </c:pt>
              </c:strCache>
            </c:strRef>
          </c:tx>
          <c:spPr>
            <a:ln w="31750" cap="rnd" cmpd="sng" algn="ctr">
              <a:solidFill>
                <a:schemeClr val="accent4"/>
              </a:solidFill>
              <a:prstDash val="solid"/>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Sheet1!$D$2:$D$5</c:f>
              <c:numCache>
                <c:formatCode>General</c:formatCode>
                <c:ptCount val="4"/>
                <c:pt idx="0">
                  <c:v>25534</c:v>
                </c:pt>
                <c:pt idx="1">
                  <c:v>27449</c:v>
                </c:pt>
                <c:pt idx="2">
                  <c:v>33234</c:v>
                </c:pt>
                <c:pt idx="3">
                  <c:v>41079</c:v>
                </c:pt>
              </c:numCache>
            </c:numRef>
          </c:val>
          <c:smooth val="0"/>
          <c:extLst>
            <c:ext xmlns:c16="http://schemas.microsoft.com/office/drawing/2014/chart" uri="{C3380CC4-5D6E-409C-BE32-E72D297353CC}">
              <c16:uniqueId val="{00000003-2F88-4694-93DC-AE6BC2960E2B}"/>
            </c:ext>
          </c:extLst>
        </c:ser>
        <c:dLbls>
          <c:showLegendKey val="0"/>
          <c:showVal val="1"/>
          <c:showCatName val="0"/>
          <c:showSerName val="0"/>
          <c:showPercent val="0"/>
          <c:showBubbleSize val="0"/>
        </c:dLbls>
        <c:smooth val="0"/>
        <c:axId val="66744704"/>
        <c:axId val="66746240"/>
      </c:lineChart>
      <c:catAx>
        <c:axId val="66744704"/>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hi-IN"/>
          </a:p>
        </c:txPr>
        <c:crossAx val="66746240"/>
        <c:crosses val="autoZero"/>
        <c:auto val="1"/>
        <c:lblAlgn val="ctr"/>
        <c:lblOffset val="100"/>
        <c:noMultiLvlLbl val="0"/>
      </c:catAx>
      <c:valAx>
        <c:axId val="66746240"/>
        <c:scaling>
          <c:orientation val="minMax"/>
        </c:scaling>
        <c:delete val="1"/>
        <c:axPos val="l"/>
        <c:numFmt formatCode="General" sourceLinked="1"/>
        <c:majorTickMark val="none"/>
        <c:minorTickMark val="none"/>
        <c:tickLblPos val="none"/>
        <c:crossAx val="66744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hi-IN"/>
        </a:p>
      </c:txPr>
    </c:legend>
    <c:plotVisOnly val="1"/>
    <c:dispBlanksAs val="gap"/>
    <c:showDLblsOverMax val="0"/>
  </c:chart>
  <c:spPr>
    <a:noFill/>
    <a:ln w="6350" cap="flat" cmpd="sng" algn="ctr">
      <a:noFill/>
      <a:prstDash val="solid"/>
      <a:miter lim="800000"/>
    </a:ln>
    <a:effectLst/>
  </c:spPr>
  <c:txPr>
    <a:bodyPr/>
    <a:lstStyle/>
    <a:p>
      <a:pPr>
        <a:defRPr sz="1800"/>
      </a:pPr>
      <a:endParaRPr lang="hi-I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solidFill>
                  <a:schemeClr val="accent1"/>
                </a:solidFill>
              </a:defRPr>
            </a:pPr>
            <a:r>
              <a:rPr lang="en-IN">
                <a:solidFill>
                  <a:schemeClr val="accent1"/>
                </a:solidFill>
              </a:rPr>
              <a:t>CCS</a:t>
            </a:r>
          </a:p>
        </c:rich>
      </c:tx>
      <c:layout>
        <c:manualLayout>
          <c:xMode val="edge"/>
          <c:yMode val="edge"/>
          <c:x val="0.44685354882205647"/>
          <c:y val="1.5239322154950545E-2"/>
        </c:manualLayout>
      </c:layout>
      <c:overlay val="0"/>
    </c:title>
    <c:autoTitleDeleted val="0"/>
    <c:plotArea>
      <c:layout/>
      <c:barChart>
        <c:barDir val="bar"/>
        <c:grouping val="clustered"/>
        <c:varyColors val="0"/>
        <c:ser>
          <c:idx val="0"/>
          <c:order val="0"/>
          <c:tx>
            <c:strRef>
              <c:f>Sheet1!$B$1</c:f>
              <c:strCache>
                <c:ptCount val="1"/>
                <c:pt idx="0">
                  <c:v>Deposits</c:v>
                </c:pt>
              </c:strCache>
            </c:strRef>
          </c:tx>
          <c:invertIfNegative val="0"/>
          <c:dLbls>
            <c:spPr>
              <a:noFill/>
              <a:ln>
                <a:noFill/>
              </a:ln>
              <a:effectLst/>
            </c:spPr>
            <c:txPr>
              <a:bodyPr/>
              <a:lstStyle/>
              <a:p>
                <a:pPr>
                  <a:defRPr sz="1600">
                    <a:solidFill>
                      <a:schemeClr val="accent1"/>
                    </a:solidFill>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APCOB</c:v>
                </c:pt>
                <c:pt idx="1">
                  <c:v>DCCBs</c:v>
                </c:pt>
                <c:pt idx="2">
                  <c:v>PACS</c:v>
                </c:pt>
                <c:pt idx="3">
                  <c:v>Total</c:v>
                </c:pt>
              </c:strCache>
            </c:strRef>
          </c:cat>
          <c:val>
            <c:numRef>
              <c:f>Sheet1!$B$2:$B$5</c:f>
              <c:numCache>
                <c:formatCode>General</c:formatCode>
                <c:ptCount val="4"/>
                <c:pt idx="0">
                  <c:v>8250</c:v>
                </c:pt>
                <c:pt idx="1">
                  <c:v>12810</c:v>
                </c:pt>
                <c:pt idx="2">
                  <c:v>2280</c:v>
                </c:pt>
                <c:pt idx="3">
                  <c:v>23340</c:v>
                </c:pt>
              </c:numCache>
            </c:numRef>
          </c:val>
          <c:extLst>
            <c:ext xmlns:c16="http://schemas.microsoft.com/office/drawing/2014/chart" uri="{C3380CC4-5D6E-409C-BE32-E72D297353CC}">
              <c16:uniqueId val="{00000000-2F88-4694-93DC-AE6BC2960E2B}"/>
            </c:ext>
          </c:extLst>
        </c:ser>
        <c:ser>
          <c:idx val="1"/>
          <c:order val="1"/>
          <c:tx>
            <c:strRef>
              <c:f>Sheet1!$C$1</c:f>
              <c:strCache>
                <c:ptCount val="1"/>
                <c:pt idx="0">
                  <c:v>Loans</c:v>
                </c:pt>
              </c:strCache>
            </c:strRef>
          </c:tx>
          <c:invertIfNegative val="0"/>
          <c:dLbls>
            <c:spPr>
              <a:noFill/>
              <a:ln>
                <a:noFill/>
              </a:ln>
              <a:effectLst/>
            </c:spPr>
            <c:txPr>
              <a:bodyPr/>
              <a:lstStyle/>
              <a:p>
                <a:pPr>
                  <a:defRPr sz="1600">
                    <a:solidFill>
                      <a:schemeClr val="accent1"/>
                    </a:solidFill>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APCOB</c:v>
                </c:pt>
                <c:pt idx="1">
                  <c:v>DCCBs</c:v>
                </c:pt>
                <c:pt idx="2">
                  <c:v>PACS</c:v>
                </c:pt>
                <c:pt idx="3">
                  <c:v>Total</c:v>
                </c:pt>
              </c:strCache>
            </c:strRef>
          </c:cat>
          <c:val>
            <c:numRef>
              <c:f>Sheet1!$C$2:$C$5</c:f>
              <c:numCache>
                <c:formatCode>General</c:formatCode>
                <c:ptCount val="4"/>
                <c:pt idx="0">
                  <c:v>22338</c:v>
                </c:pt>
                <c:pt idx="1">
                  <c:v>28269</c:v>
                </c:pt>
                <c:pt idx="2">
                  <c:v>14144</c:v>
                </c:pt>
                <c:pt idx="3">
                  <c:v>64751</c:v>
                </c:pt>
              </c:numCache>
            </c:numRef>
          </c:val>
          <c:extLst>
            <c:ext xmlns:c16="http://schemas.microsoft.com/office/drawing/2014/chart" uri="{C3380CC4-5D6E-409C-BE32-E72D297353CC}">
              <c16:uniqueId val="{00000001-2F88-4694-93DC-AE6BC2960E2B}"/>
            </c:ext>
          </c:extLst>
        </c:ser>
        <c:ser>
          <c:idx val="2"/>
          <c:order val="2"/>
          <c:tx>
            <c:strRef>
              <c:f>Sheet1!$D$1</c:f>
              <c:strCache>
                <c:ptCount val="1"/>
                <c:pt idx="0">
                  <c:v>Business</c:v>
                </c:pt>
              </c:strCache>
            </c:strRef>
          </c:tx>
          <c:invertIfNegative val="0"/>
          <c:dLbls>
            <c:spPr>
              <a:noFill/>
              <a:ln>
                <a:noFill/>
              </a:ln>
              <a:effectLst/>
            </c:spPr>
            <c:txPr>
              <a:bodyPr/>
              <a:lstStyle/>
              <a:p>
                <a:pPr>
                  <a:defRPr sz="1600">
                    <a:solidFill>
                      <a:schemeClr val="accent1"/>
                    </a:solidFill>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APCOB</c:v>
                </c:pt>
                <c:pt idx="1">
                  <c:v>DCCBs</c:v>
                </c:pt>
                <c:pt idx="2">
                  <c:v>PACS</c:v>
                </c:pt>
                <c:pt idx="3">
                  <c:v>Total</c:v>
                </c:pt>
              </c:strCache>
            </c:strRef>
          </c:cat>
          <c:val>
            <c:numRef>
              <c:f>Sheet1!$D$2:$D$5</c:f>
              <c:numCache>
                <c:formatCode>General</c:formatCode>
                <c:ptCount val="4"/>
                <c:pt idx="0">
                  <c:v>30588</c:v>
                </c:pt>
                <c:pt idx="1">
                  <c:v>41079</c:v>
                </c:pt>
                <c:pt idx="2">
                  <c:v>16424</c:v>
                </c:pt>
                <c:pt idx="3">
                  <c:v>88091</c:v>
                </c:pt>
              </c:numCache>
            </c:numRef>
          </c:val>
          <c:extLst>
            <c:ext xmlns:c16="http://schemas.microsoft.com/office/drawing/2014/chart" uri="{C3380CC4-5D6E-409C-BE32-E72D297353CC}">
              <c16:uniqueId val="{00000003-2F88-4694-93DC-AE6BC2960E2B}"/>
            </c:ext>
          </c:extLst>
        </c:ser>
        <c:dLbls>
          <c:showLegendKey val="0"/>
          <c:showVal val="1"/>
          <c:showCatName val="0"/>
          <c:showSerName val="0"/>
          <c:showPercent val="0"/>
          <c:showBubbleSize val="0"/>
        </c:dLbls>
        <c:gapWidth val="95"/>
        <c:axId val="66833408"/>
        <c:axId val="66843392"/>
      </c:barChart>
      <c:catAx>
        <c:axId val="66833408"/>
        <c:scaling>
          <c:orientation val="minMax"/>
        </c:scaling>
        <c:delete val="0"/>
        <c:axPos val="l"/>
        <c:numFmt formatCode="General" sourceLinked="1"/>
        <c:majorTickMark val="none"/>
        <c:minorTickMark val="none"/>
        <c:tickLblPos val="nextTo"/>
        <c:txPr>
          <a:bodyPr rot="-60000000" vert="horz"/>
          <a:lstStyle/>
          <a:p>
            <a:pPr>
              <a:defRPr>
                <a:solidFill>
                  <a:schemeClr val="accent1"/>
                </a:solidFill>
              </a:defRPr>
            </a:pPr>
            <a:endParaRPr lang="hi-IN"/>
          </a:p>
        </c:txPr>
        <c:crossAx val="66843392"/>
        <c:crosses val="autoZero"/>
        <c:auto val="1"/>
        <c:lblAlgn val="ctr"/>
        <c:lblOffset val="100"/>
        <c:noMultiLvlLbl val="0"/>
      </c:catAx>
      <c:valAx>
        <c:axId val="66843392"/>
        <c:scaling>
          <c:orientation val="minMax"/>
        </c:scaling>
        <c:delete val="1"/>
        <c:axPos val="b"/>
        <c:numFmt formatCode="General" sourceLinked="1"/>
        <c:majorTickMark val="none"/>
        <c:minorTickMark val="none"/>
        <c:tickLblPos val="none"/>
        <c:crossAx val="66833408"/>
        <c:crosses val="autoZero"/>
        <c:crossBetween val="between"/>
      </c:valAx>
    </c:plotArea>
    <c:legend>
      <c:legendPos val="t"/>
      <c:overlay val="0"/>
      <c:txPr>
        <a:bodyPr/>
        <a:lstStyle/>
        <a:p>
          <a:pPr>
            <a:defRPr>
              <a:solidFill>
                <a:schemeClr val="accent1"/>
              </a:solidFill>
            </a:defRPr>
          </a:pPr>
          <a:endParaRPr lang="hi-IN"/>
        </a:p>
      </c:txPr>
    </c:legend>
    <c:plotVisOnly val="1"/>
    <c:dispBlanksAs val="gap"/>
    <c:showDLblsOverMax val="0"/>
  </c:chart>
  <c:txPr>
    <a:bodyPr/>
    <a:lstStyle/>
    <a:p>
      <a:pPr>
        <a:defRPr sz="1800"/>
      </a:pPr>
      <a:endParaRPr lang="hi-IN"/>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42EC1-3851-4326-8F6B-12D6531F52C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e-IN"/>
        </a:p>
      </dgm:t>
    </dgm:pt>
    <dgm:pt modelId="{E1D7BB5C-66F7-486A-BFAB-8983319B14C2}">
      <dgm:prSet phldrT="[Text]"/>
      <dgm:spPr/>
      <dgm:t>
        <a:bodyPr/>
        <a:lstStyle/>
        <a:p>
          <a:r>
            <a:rPr lang="en-IN" dirty="0"/>
            <a:t>Pay  &amp; Allowances</a:t>
          </a:r>
          <a:endParaRPr lang="te-IN" dirty="0"/>
        </a:p>
      </dgm:t>
    </dgm:pt>
    <dgm:pt modelId="{4BA109B0-DBC7-4811-AFF6-10969074B0BF}" type="parTrans" cxnId="{9203BA8C-FB10-401D-A797-154A10A9BA09}">
      <dgm:prSet/>
      <dgm:spPr/>
      <dgm:t>
        <a:bodyPr/>
        <a:lstStyle/>
        <a:p>
          <a:endParaRPr lang="te-IN"/>
        </a:p>
      </dgm:t>
    </dgm:pt>
    <dgm:pt modelId="{10188F9F-6914-4DFE-9DF0-608ED5EF50BF}" type="sibTrans" cxnId="{9203BA8C-FB10-401D-A797-154A10A9BA09}">
      <dgm:prSet/>
      <dgm:spPr/>
      <dgm:t>
        <a:bodyPr/>
        <a:lstStyle/>
        <a:p>
          <a:endParaRPr lang="te-IN"/>
        </a:p>
      </dgm:t>
    </dgm:pt>
    <dgm:pt modelId="{4AC0BFC7-3044-4F21-90DF-B52D28FABE92}">
      <dgm:prSet phldrT="[Text]"/>
      <dgm:spPr/>
      <dgm:t>
        <a:bodyPr/>
        <a:lstStyle/>
        <a:p>
          <a:r>
            <a:rPr lang="en-IN" dirty="0"/>
            <a:t>Career Progression</a:t>
          </a:r>
          <a:endParaRPr lang="te-IN" dirty="0"/>
        </a:p>
      </dgm:t>
    </dgm:pt>
    <dgm:pt modelId="{510D3DEE-4DAB-4402-9A3E-2CF943F9619A}" type="parTrans" cxnId="{532504D0-C78F-42FD-935A-2D421536D06E}">
      <dgm:prSet/>
      <dgm:spPr/>
      <dgm:t>
        <a:bodyPr/>
        <a:lstStyle/>
        <a:p>
          <a:endParaRPr lang="te-IN"/>
        </a:p>
      </dgm:t>
    </dgm:pt>
    <dgm:pt modelId="{D12A6544-53B1-4BF9-B1DD-A6C5B14419E9}" type="sibTrans" cxnId="{532504D0-C78F-42FD-935A-2D421536D06E}">
      <dgm:prSet/>
      <dgm:spPr/>
      <dgm:t>
        <a:bodyPr/>
        <a:lstStyle/>
        <a:p>
          <a:endParaRPr lang="te-IN"/>
        </a:p>
      </dgm:t>
    </dgm:pt>
    <dgm:pt modelId="{EF32EB9B-D65A-44EC-A82A-18CE38FD0DBB}">
      <dgm:prSet phldrT="[Text]"/>
      <dgm:spPr/>
      <dgm:t>
        <a:bodyPr/>
        <a:lstStyle/>
        <a:p>
          <a:r>
            <a:rPr lang="en-IN" dirty="0"/>
            <a:t>District Level Support Fund</a:t>
          </a:r>
          <a:endParaRPr lang="te-IN" dirty="0"/>
        </a:p>
      </dgm:t>
    </dgm:pt>
    <dgm:pt modelId="{AC9F7F45-7B29-4A8D-A0CD-A8AEB156EA06}" type="parTrans" cxnId="{0393D383-F8FB-4B9E-96C5-FB186F841A8A}">
      <dgm:prSet/>
      <dgm:spPr/>
      <dgm:t>
        <a:bodyPr/>
        <a:lstStyle/>
        <a:p>
          <a:endParaRPr lang="te-IN"/>
        </a:p>
      </dgm:t>
    </dgm:pt>
    <dgm:pt modelId="{6F6AE485-552D-41D4-95C0-4F5DD8EDA63C}" type="sibTrans" cxnId="{0393D383-F8FB-4B9E-96C5-FB186F841A8A}">
      <dgm:prSet/>
      <dgm:spPr/>
      <dgm:t>
        <a:bodyPr/>
        <a:lstStyle/>
        <a:p>
          <a:endParaRPr lang="te-IN"/>
        </a:p>
      </dgm:t>
    </dgm:pt>
    <dgm:pt modelId="{557421FA-FD0B-4CDD-84EB-8245B1AC4BA2}">
      <dgm:prSet phldrT="[Text]"/>
      <dgm:spPr/>
      <dgm:t>
        <a:bodyPr/>
        <a:lstStyle/>
        <a:p>
          <a:r>
            <a:rPr lang="en-IN" dirty="0"/>
            <a:t>Transfer Policy</a:t>
          </a:r>
          <a:endParaRPr lang="te-IN" dirty="0"/>
        </a:p>
      </dgm:t>
    </dgm:pt>
    <dgm:pt modelId="{5F2AC567-157A-44DF-89A3-E75B658A1BCD}" type="parTrans" cxnId="{C1FC7DE8-847D-4DFE-8AF5-3D9F9502B6A0}">
      <dgm:prSet/>
      <dgm:spPr/>
      <dgm:t>
        <a:bodyPr/>
        <a:lstStyle/>
        <a:p>
          <a:endParaRPr lang="te-IN"/>
        </a:p>
      </dgm:t>
    </dgm:pt>
    <dgm:pt modelId="{FD5EAB7A-154F-4193-9AB1-7E757DB8F6D3}" type="sibTrans" cxnId="{C1FC7DE8-847D-4DFE-8AF5-3D9F9502B6A0}">
      <dgm:prSet/>
      <dgm:spPr/>
      <dgm:t>
        <a:bodyPr/>
        <a:lstStyle/>
        <a:p>
          <a:endParaRPr lang="te-IN"/>
        </a:p>
      </dgm:t>
    </dgm:pt>
    <dgm:pt modelId="{43160BD2-9731-49EA-B2EA-31DBE3C06581}">
      <dgm:prSet phldrT="[Text]"/>
      <dgm:spPr/>
      <dgm:t>
        <a:bodyPr/>
        <a:lstStyle/>
        <a:p>
          <a:r>
            <a:rPr lang="en-IN" dirty="0"/>
            <a:t>Common Recruitment</a:t>
          </a:r>
          <a:endParaRPr lang="te-IN" dirty="0"/>
        </a:p>
      </dgm:t>
    </dgm:pt>
    <dgm:pt modelId="{DF9D9766-A285-44C7-9065-6B5716D4DBF0}" type="parTrans" cxnId="{D8AD197D-24E4-4448-9699-CCD0D562A322}">
      <dgm:prSet/>
      <dgm:spPr/>
      <dgm:t>
        <a:bodyPr/>
        <a:lstStyle/>
        <a:p>
          <a:endParaRPr lang="te-IN"/>
        </a:p>
      </dgm:t>
    </dgm:pt>
    <dgm:pt modelId="{F175AF85-4DAA-4B67-B3C5-CBDE983DBE44}" type="sibTrans" cxnId="{D8AD197D-24E4-4448-9699-CCD0D562A322}">
      <dgm:prSet/>
      <dgm:spPr/>
      <dgm:t>
        <a:bodyPr/>
        <a:lstStyle/>
        <a:p>
          <a:endParaRPr lang="te-IN"/>
        </a:p>
      </dgm:t>
    </dgm:pt>
    <dgm:pt modelId="{0671E4E0-9D3F-45DA-9608-50DB4F6BAF8C}" type="pres">
      <dgm:prSet presAssocID="{D0E42EC1-3851-4326-8F6B-12D6531F52CD}" presName="cycle" presStyleCnt="0">
        <dgm:presLayoutVars>
          <dgm:dir/>
          <dgm:resizeHandles val="exact"/>
        </dgm:presLayoutVars>
      </dgm:prSet>
      <dgm:spPr/>
      <dgm:t>
        <a:bodyPr/>
        <a:lstStyle/>
        <a:p>
          <a:endParaRPr lang="en-US"/>
        </a:p>
      </dgm:t>
    </dgm:pt>
    <dgm:pt modelId="{4E81A703-F817-405F-9439-1071A1EB01FF}" type="pres">
      <dgm:prSet presAssocID="{E1D7BB5C-66F7-486A-BFAB-8983319B14C2}" presName="node" presStyleLbl="node1" presStyleIdx="0" presStyleCnt="5">
        <dgm:presLayoutVars>
          <dgm:bulletEnabled val="1"/>
        </dgm:presLayoutVars>
      </dgm:prSet>
      <dgm:spPr/>
      <dgm:t>
        <a:bodyPr/>
        <a:lstStyle/>
        <a:p>
          <a:endParaRPr lang="en-US"/>
        </a:p>
      </dgm:t>
    </dgm:pt>
    <dgm:pt modelId="{FA7ADC93-232C-44AA-9346-E0618B8519B5}" type="pres">
      <dgm:prSet presAssocID="{E1D7BB5C-66F7-486A-BFAB-8983319B14C2}" presName="spNode" presStyleCnt="0"/>
      <dgm:spPr/>
    </dgm:pt>
    <dgm:pt modelId="{09A8DD2D-3A16-4867-A097-B2B2F2FA07AB}" type="pres">
      <dgm:prSet presAssocID="{10188F9F-6914-4DFE-9DF0-608ED5EF50BF}" presName="sibTrans" presStyleLbl="sibTrans1D1" presStyleIdx="0" presStyleCnt="5"/>
      <dgm:spPr/>
      <dgm:t>
        <a:bodyPr/>
        <a:lstStyle/>
        <a:p>
          <a:endParaRPr lang="en-US"/>
        </a:p>
      </dgm:t>
    </dgm:pt>
    <dgm:pt modelId="{0936B49A-AE8A-4EA0-9040-FA11DBFF0D5D}" type="pres">
      <dgm:prSet presAssocID="{4AC0BFC7-3044-4F21-90DF-B52D28FABE92}" presName="node" presStyleLbl="node1" presStyleIdx="1" presStyleCnt="5">
        <dgm:presLayoutVars>
          <dgm:bulletEnabled val="1"/>
        </dgm:presLayoutVars>
      </dgm:prSet>
      <dgm:spPr/>
      <dgm:t>
        <a:bodyPr/>
        <a:lstStyle/>
        <a:p>
          <a:endParaRPr lang="en-US"/>
        </a:p>
      </dgm:t>
    </dgm:pt>
    <dgm:pt modelId="{636F7013-0E38-4884-8427-418A9ACA134F}" type="pres">
      <dgm:prSet presAssocID="{4AC0BFC7-3044-4F21-90DF-B52D28FABE92}" presName="spNode" presStyleCnt="0"/>
      <dgm:spPr/>
    </dgm:pt>
    <dgm:pt modelId="{01335B8E-53F6-4452-9EE1-04D502090239}" type="pres">
      <dgm:prSet presAssocID="{D12A6544-53B1-4BF9-B1DD-A6C5B14419E9}" presName="sibTrans" presStyleLbl="sibTrans1D1" presStyleIdx="1" presStyleCnt="5"/>
      <dgm:spPr/>
      <dgm:t>
        <a:bodyPr/>
        <a:lstStyle/>
        <a:p>
          <a:endParaRPr lang="en-US"/>
        </a:p>
      </dgm:t>
    </dgm:pt>
    <dgm:pt modelId="{0A0D9FD4-FC59-4ED4-9B0B-14779245082C}" type="pres">
      <dgm:prSet presAssocID="{EF32EB9B-D65A-44EC-A82A-18CE38FD0DBB}" presName="node" presStyleLbl="node1" presStyleIdx="2" presStyleCnt="5">
        <dgm:presLayoutVars>
          <dgm:bulletEnabled val="1"/>
        </dgm:presLayoutVars>
      </dgm:prSet>
      <dgm:spPr/>
      <dgm:t>
        <a:bodyPr/>
        <a:lstStyle/>
        <a:p>
          <a:endParaRPr lang="en-US"/>
        </a:p>
      </dgm:t>
    </dgm:pt>
    <dgm:pt modelId="{48DCDE9C-9189-4FFD-9C11-17AFCFD84D09}" type="pres">
      <dgm:prSet presAssocID="{EF32EB9B-D65A-44EC-A82A-18CE38FD0DBB}" presName="spNode" presStyleCnt="0"/>
      <dgm:spPr/>
    </dgm:pt>
    <dgm:pt modelId="{5A4C2932-4E43-41E4-8BA6-51989E55AA19}" type="pres">
      <dgm:prSet presAssocID="{6F6AE485-552D-41D4-95C0-4F5DD8EDA63C}" presName="sibTrans" presStyleLbl="sibTrans1D1" presStyleIdx="2" presStyleCnt="5"/>
      <dgm:spPr/>
      <dgm:t>
        <a:bodyPr/>
        <a:lstStyle/>
        <a:p>
          <a:endParaRPr lang="en-US"/>
        </a:p>
      </dgm:t>
    </dgm:pt>
    <dgm:pt modelId="{94554ADA-D219-47A5-85C4-BFF17662914D}" type="pres">
      <dgm:prSet presAssocID="{557421FA-FD0B-4CDD-84EB-8245B1AC4BA2}" presName="node" presStyleLbl="node1" presStyleIdx="3" presStyleCnt="5">
        <dgm:presLayoutVars>
          <dgm:bulletEnabled val="1"/>
        </dgm:presLayoutVars>
      </dgm:prSet>
      <dgm:spPr/>
      <dgm:t>
        <a:bodyPr/>
        <a:lstStyle/>
        <a:p>
          <a:endParaRPr lang="en-US"/>
        </a:p>
      </dgm:t>
    </dgm:pt>
    <dgm:pt modelId="{679C1F32-B055-4D09-832F-F6F339F1122C}" type="pres">
      <dgm:prSet presAssocID="{557421FA-FD0B-4CDD-84EB-8245B1AC4BA2}" presName="spNode" presStyleCnt="0"/>
      <dgm:spPr/>
    </dgm:pt>
    <dgm:pt modelId="{71B7F034-49F4-4D54-8D86-F1B315125416}" type="pres">
      <dgm:prSet presAssocID="{FD5EAB7A-154F-4193-9AB1-7E757DB8F6D3}" presName="sibTrans" presStyleLbl="sibTrans1D1" presStyleIdx="3" presStyleCnt="5"/>
      <dgm:spPr/>
      <dgm:t>
        <a:bodyPr/>
        <a:lstStyle/>
        <a:p>
          <a:endParaRPr lang="en-US"/>
        </a:p>
      </dgm:t>
    </dgm:pt>
    <dgm:pt modelId="{55AFDEE8-3263-4073-9A87-8EC22EBC4607}" type="pres">
      <dgm:prSet presAssocID="{43160BD2-9731-49EA-B2EA-31DBE3C06581}" presName="node" presStyleLbl="node1" presStyleIdx="4" presStyleCnt="5">
        <dgm:presLayoutVars>
          <dgm:bulletEnabled val="1"/>
        </dgm:presLayoutVars>
      </dgm:prSet>
      <dgm:spPr/>
      <dgm:t>
        <a:bodyPr/>
        <a:lstStyle/>
        <a:p>
          <a:endParaRPr lang="en-US"/>
        </a:p>
      </dgm:t>
    </dgm:pt>
    <dgm:pt modelId="{3B1488CC-78F3-4F3D-9D8D-4BEC6D798A16}" type="pres">
      <dgm:prSet presAssocID="{43160BD2-9731-49EA-B2EA-31DBE3C06581}" presName="spNode" presStyleCnt="0"/>
      <dgm:spPr/>
    </dgm:pt>
    <dgm:pt modelId="{6E33AE37-8DAB-4DA8-8C12-8880E37C4E66}" type="pres">
      <dgm:prSet presAssocID="{F175AF85-4DAA-4B67-B3C5-CBDE983DBE44}" presName="sibTrans" presStyleLbl="sibTrans1D1" presStyleIdx="4" presStyleCnt="5"/>
      <dgm:spPr/>
      <dgm:t>
        <a:bodyPr/>
        <a:lstStyle/>
        <a:p>
          <a:endParaRPr lang="en-US"/>
        </a:p>
      </dgm:t>
    </dgm:pt>
  </dgm:ptLst>
  <dgm:cxnLst>
    <dgm:cxn modelId="{8642404C-F3C6-4C72-B3F2-6C3F58649CB1}" type="presOf" srcId="{F175AF85-4DAA-4B67-B3C5-CBDE983DBE44}" destId="{6E33AE37-8DAB-4DA8-8C12-8880E37C4E66}" srcOrd="0" destOrd="0" presId="urn:microsoft.com/office/officeart/2005/8/layout/cycle6"/>
    <dgm:cxn modelId="{86077FE3-F28E-486E-9B8A-02720C891A9A}" type="presOf" srcId="{6F6AE485-552D-41D4-95C0-4F5DD8EDA63C}" destId="{5A4C2932-4E43-41E4-8BA6-51989E55AA19}" srcOrd="0" destOrd="0" presId="urn:microsoft.com/office/officeart/2005/8/layout/cycle6"/>
    <dgm:cxn modelId="{C1FC7DE8-847D-4DFE-8AF5-3D9F9502B6A0}" srcId="{D0E42EC1-3851-4326-8F6B-12D6531F52CD}" destId="{557421FA-FD0B-4CDD-84EB-8245B1AC4BA2}" srcOrd="3" destOrd="0" parTransId="{5F2AC567-157A-44DF-89A3-E75B658A1BCD}" sibTransId="{FD5EAB7A-154F-4193-9AB1-7E757DB8F6D3}"/>
    <dgm:cxn modelId="{B8704897-2A76-4F6B-8071-9D19EFE5B7F1}" type="presOf" srcId="{4AC0BFC7-3044-4F21-90DF-B52D28FABE92}" destId="{0936B49A-AE8A-4EA0-9040-FA11DBFF0D5D}" srcOrd="0" destOrd="0" presId="urn:microsoft.com/office/officeart/2005/8/layout/cycle6"/>
    <dgm:cxn modelId="{0393D383-F8FB-4B9E-96C5-FB186F841A8A}" srcId="{D0E42EC1-3851-4326-8F6B-12D6531F52CD}" destId="{EF32EB9B-D65A-44EC-A82A-18CE38FD0DBB}" srcOrd="2" destOrd="0" parTransId="{AC9F7F45-7B29-4A8D-A0CD-A8AEB156EA06}" sibTransId="{6F6AE485-552D-41D4-95C0-4F5DD8EDA63C}"/>
    <dgm:cxn modelId="{CD5AA31E-A932-44BF-BED2-A976E602D111}" type="presOf" srcId="{10188F9F-6914-4DFE-9DF0-608ED5EF50BF}" destId="{09A8DD2D-3A16-4867-A097-B2B2F2FA07AB}" srcOrd="0" destOrd="0" presId="urn:microsoft.com/office/officeart/2005/8/layout/cycle6"/>
    <dgm:cxn modelId="{F96BAB1E-F03C-4967-BF99-96E6B8FCCF46}" type="presOf" srcId="{EF32EB9B-D65A-44EC-A82A-18CE38FD0DBB}" destId="{0A0D9FD4-FC59-4ED4-9B0B-14779245082C}" srcOrd="0" destOrd="0" presId="urn:microsoft.com/office/officeart/2005/8/layout/cycle6"/>
    <dgm:cxn modelId="{F9427707-8D40-40CF-92D9-8669168DD9E8}" type="presOf" srcId="{557421FA-FD0B-4CDD-84EB-8245B1AC4BA2}" destId="{94554ADA-D219-47A5-85C4-BFF17662914D}" srcOrd="0" destOrd="0" presId="urn:microsoft.com/office/officeart/2005/8/layout/cycle6"/>
    <dgm:cxn modelId="{231BAB12-ADE7-46E3-92C5-847AB17CCCFF}" type="presOf" srcId="{E1D7BB5C-66F7-486A-BFAB-8983319B14C2}" destId="{4E81A703-F817-405F-9439-1071A1EB01FF}" srcOrd="0" destOrd="0" presId="urn:microsoft.com/office/officeart/2005/8/layout/cycle6"/>
    <dgm:cxn modelId="{BB3563D4-FD0B-4E37-8E41-00880626D05B}" type="presOf" srcId="{FD5EAB7A-154F-4193-9AB1-7E757DB8F6D3}" destId="{71B7F034-49F4-4D54-8D86-F1B315125416}" srcOrd="0" destOrd="0" presId="urn:microsoft.com/office/officeart/2005/8/layout/cycle6"/>
    <dgm:cxn modelId="{8DAC15F9-59D7-4662-AEF0-EE88A0C54257}" type="presOf" srcId="{43160BD2-9731-49EA-B2EA-31DBE3C06581}" destId="{55AFDEE8-3263-4073-9A87-8EC22EBC4607}" srcOrd="0" destOrd="0" presId="urn:microsoft.com/office/officeart/2005/8/layout/cycle6"/>
    <dgm:cxn modelId="{3DF62A56-D0D2-4EF6-8722-E91DB3AB79B3}" type="presOf" srcId="{D12A6544-53B1-4BF9-B1DD-A6C5B14419E9}" destId="{01335B8E-53F6-4452-9EE1-04D502090239}" srcOrd="0" destOrd="0" presId="urn:microsoft.com/office/officeart/2005/8/layout/cycle6"/>
    <dgm:cxn modelId="{D8AD197D-24E4-4448-9699-CCD0D562A322}" srcId="{D0E42EC1-3851-4326-8F6B-12D6531F52CD}" destId="{43160BD2-9731-49EA-B2EA-31DBE3C06581}" srcOrd="4" destOrd="0" parTransId="{DF9D9766-A285-44C7-9065-6B5716D4DBF0}" sibTransId="{F175AF85-4DAA-4B67-B3C5-CBDE983DBE44}"/>
    <dgm:cxn modelId="{532504D0-C78F-42FD-935A-2D421536D06E}" srcId="{D0E42EC1-3851-4326-8F6B-12D6531F52CD}" destId="{4AC0BFC7-3044-4F21-90DF-B52D28FABE92}" srcOrd="1" destOrd="0" parTransId="{510D3DEE-4DAB-4402-9A3E-2CF943F9619A}" sibTransId="{D12A6544-53B1-4BF9-B1DD-A6C5B14419E9}"/>
    <dgm:cxn modelId="{9203BA8C-FB10-401D-A797-154A10A9BA09}" srcId="{D0E42EC1-3851-4326-8F6B-12D6531F52CD}" destId="{E1D7BB5C-66F7-486A-BFAB-8983319B14C2}" srcOrd="0" destOrd="0" parTransId="{4BA109B0-DBC7-4811-AFF6-10969074B0BF}" sibTransId="{10188F9F-6914-4DFE-9DF0-608ED5EF50BF}"/>
    <dgm:cxn modelId="{74260E40-61AC-48AC-9298-ADC14F2DF2F5}" type="presOf" srcId="{D0E42EC1-3851-4326-8F6B-12D6531F52CD}" destId="{0671E4E0-9D3F-45DA-9608-50DB4F6BAF8C}" srcOrd="0" destOrd="0" presId="urn:microsoft.com/office/officeart/2005/8/layout/cycle6"/>
    <dgm:cxn modelId="{F8A53BA1-7E5E-4036-85C8-C4E3E5AA3910}" type="presParOf" srcId="{0671E4E0-9D3F-45DA-9608-50DB4F6BAF8C}" destId="{4E81A703-F817-405F-9439-1071A1EB01FF}" srcOrd="0" destOrd="0" presId="urn:microsoft.com/office/officeart/2005/8/layout/cycle6"/>
    <dgm:cxn modelId="{C8CF952F-60E0-4FF2-9447-31B1B63B764E}" type="presParOf" srcId="{0671E4E0-9D3F-45DA-9608-50DB4F6BAF8C}" destId="{FA7ADC93-232C-44AA-9346-E0618B8519B5}" srcOrd="1" destOrd="0" presId="urn:microsoft.com/office/officeart/2005/8/layout/cycle6"/>
    <dgm:cxn modelId="{AAD10A94-8CBA-494D-8DAB-BDE8A1D900EC}" type="presParOf" srcId="{0671E4E0-9D3F-45DA-9608-50DB4F6BAF8C}" destId="{09A8DD2D-3A16-4867-A097-B2B2F2FA07AB}" srcOrd="2" destOrd="0" presId="urn:microsoft.com/office/officeart/2005/8/layout/cycle6"/>
    <dgm:cxn modelId="{F34B638D-9480-453D-96FA-E9B12EA702FC}" type="presParOf" srcId="{0671E4E0-9D3F-45DA-9608-50DB4F6BAF8C}" destId="{0936B49A-AE8A-4EA0-9040-FA11DBFF0D5D}" srcOrd="3" destOrd="0" presId="urn:microsoft.com/office/officeart/2005/8/layout/cycle6"/>
    <dgm:cxn modelId="{69120A0B-F8A5-4390-845B-EFF1CD0FA0A5}" type="presParOf" srcId="{0671E4E0-9D3F-45DA-9608-50DB4F6BAF8C}" destId="{636F7013-0E38-4884-8427-418A9ACA134F}" srcOrd="4" destOrd="0" presId="urn:microsoft.com/office/officeart/2005/8/layout/cycle6"/>
    <dgm:cxn modelId="{B429B7BB-13A4-4FE2-BABA-DC4BD9C92146}" type="presParOf" srcId="{0671E4E0-9D3F-45DA-9608-50DB4F6BAF8C}" destId="{01335B8E-53F6-4452-9EE1-04D502090239}" srcOrd="5" destOrd="0" presId="urn:microsoft.com/office/officeart/2005/8/layout/cycle6"/>
    <dgm:cxn modelId="{23E89ABB-353A-4145-BAED-5BA7D83BC477}" type="presParOf" srcId="{0671E4E0-9D3F-45DA-9608-50DB4F6BAF8C}" destId="{0A0D9FD4-FC59-4ED4-9B0B-14779245082C}" srcOrd="6" destOrd="0" presId="urn:microsoft.com/office/officeart/2005/8/layout/cycle6"/>
    <dgm:cxn modelId="{F3BE8104-D6C1-4E26-8935-9D555A013FE4}" type="presParOf" srcId="{0671E4E0-9D3F-45DA-9608-50DB4F6BAF8C}" destId="{48DCDE9C-9189-4FFD-9C11-17AFCFD84D09}" srcOrd="7" destOrd="0" presId="urn:microsoft.com/office/officeart/2005/8/layout/cycle6"/>
    <dgm:cxn modelId="{A2315EBF-08FB-4C21-BC35-77AF752ABB2A}" type="presParOf" srcId="{0671E4E0-9D3F-45DA-9608-50DB4F6BAF8C}" destId="{5A4C2932-4E43-41E4-8BA6-51989E55AA19}" srcOrd="8" destOrd="0" presId="urn:microsoft.com/office/officeart/2005/8/layout/cycle6"/>
    <dgm:cxn modelId="{862D82A3-948C-46C6-A993-CA16C87617C9}" type="presParOf" srcId="{0671E4E0-9D3F-45DA-9608-50DB4F6BAF8C}" destId="{94554ADA-D219-47A5-85C4-BFF17662914D}" srcOrd="9" destOrd="0" presId="urn:microsoft.com/office/officeart/2005/8/layout/cycle6"/>
    <dgm:cxn modelId="{A3330142-0399-430F-8EBE-E2E2EB2942BC}" type="presParOf" srcId="{0671E4E0-9D3F-45DA-9608-50DB4F6BAF8C}" destId="{679C1F32-B055-4D09-832F-F6F339F1122C}" srcOrd="10" destOrd="0" presId="urn:microsoft.com/office/officeart/2005/8/layout/cycle6"/>
    <dgm:cxn modelId="{C390B459-395D-4AD8-9F9D-14CA5B702BCB}" type="presParOf" srcId="{0671E4E0-9D3F-45DA-9608-50DB4F6BAF8C}" destId="{71B7F034-49F4-4D54-8D86-F1B315125416}" srcOrd="11" destOrd="0" presId="urn:microsoft.com/office/officeart/2005/8/layout/cycle6"/>
    <dgm:cxn modelId="{CE38ED8A-5C57-4941-BF45-DFC4A0AAA81F}" type="presParOf" srcId="{0671E4E0-9D3F-45DA-9608-50DB4F6BAF8C}" destId="{55AFDEE8-3263-4073-9A87-8EC22EBC4607}" srcOrd="12" destOrd="0" presId="urn:microsoft.com/office/officeart/2005/8/layout/cycle6"/>
    <dgm:cxn modelId="{F7423325-8C86-42B5-A1C8-700453EEEF50}" type="presParOf" srcId="{0671E4E0-9D3F-45DA-9608-50DB4F6BAF8C}" destId="{3B1488CC-78F3-4F3D-9D8D-4BEC6D798A16}" srcOrd="13" destOrd="0" presId="urn:microsoft.com/office/officeart/2005/8/layout/cycle6"/>
    <dgm:cxn modelId="{4978FA42-1335-4FAA-8EE2-B866105CFB84}" type="presParOf" srcId="{0671E4E0-9D3F-45DA-9608-50DB4F6BAF8C}" destId="{6E33AE37-8DAB-4DA8-8C12-8880E37C4E66}"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A703-F817-405F-9439-1071A1EB01FF}">
      <dsp:nvSpPr>
        <dsp:cNvPr id="0" name=""/>
        <dsp:cNvSpPr/>
      </dsp:nvSpPr>
      <dsp:spPr>
        <a:xfrm>
          <a:off x="5313164" y="1822"/>
          <a:ext cx="1565671" cy="1017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t>Pay  &amp; Allowances</a:t>
          </a:r>
          <a:endParaRPr lang="te-IN" sz="1800" kern="1200" dirty="0"/>
        </a:p>
      </dsp:txBody>
      <dsp:txXfrm>
        <a:off x="5362843" y="51501"/>
        <a:ext cx="1466313" cy="918328"/>
      </dsp:txXfrm>
    </dsp:sp>
    <dsp:sp modelId="{09A8DD2D-3A16-4867-A097-B2B2F2FA07AB}">
      <dsp:nvSpPr>
        <dsp:cNvPr id="0" name=""/>
        <dsp:cNvSpPr/>
      </dsp:nvSpPr>
      <dsp:spPr>
        <a:xfrm>
          <a:off x="4060064" y="510666"/>
          <a:ext cx="4071871" cy="4071871"/>
        </a:xfrm>
        <a:custGeom>
          <a:avLst/>
          <a:gdLst/>
          <a:ahLst/>
          <a:cxnLst/>
          <a:rect l="0" t="0" r="0" b="0"/>
          <a:pathLst>
            <a:path>
              <a:moveTo>
                <a:pt x="2829561" y="161050"/>
              </a:moveTo>
              <a:arcTo wR="2035935" hR="2035935" stAng="17576556" swAng="19647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36B49A-AE8A-4EA0-9040-FA11DBFF0D5D}">
      <dsp:nvSpPr>
        <dsp:cNvPr id="0" name=""/>
        <dsp:cNvSpPr/>
      </dsp:nvSpPr>
      <dsp:spPr>
        <a:xfrm>
          <a:off x="7249454" y="1408619"/>
          <a:ext cx="1565671" cy="1017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t>Career Progression</a:t>
          </a:r>
          <a:endParaRPr lang="te-IN" sz="1800" kern="1200" dirty="0"/>
        </a:p>
      </dsp:txBody>
      <dsp:txXfrm>
        <a:off x="7299133" y="1458298"/>
        <a:ext cx="1466313" cy="918328"/>
      </dsp:txXfrm>
    </dsp:sp>
    <dsp:sp modelId="{01335B8E-53F6-4452-9EE1-04D502090239}">
      <dsp:nvSpPr>
        <dsp:cNvPr id="0" name=""/>
        <dsp:cNvSpPr/>
      </dsp:nvSpPr>
      <dsp:spPr>
        <a:xfrm>
          <a:off x="4060064" y="510666"/>
          <a:ext cx="4071871" cy="4071871"/>
        </a:xfrm>
        <a:custGeom>
          <a:avLst/>
          <a:gdLst/>
          <a:ahLst/>
          <a:cxnLst/>
          <a:rect l="0" t="0" r="0" b="0"/>
          <a:pathLst>
            <a:path>
              <a:moveTo>
                <a:pt x="4069043" y="1928668"/>
              </a:moveTo>
              <a:arcTo wR="2035935" hR="2035935" stAng="21418791" swAng="21987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0D9FD4-FC59-4ED4-9B0B-14779245082C}">
      <dsp:nvSpPr>
        <dsp:cNvPr id="0" name=""/>
        <dsp:cNvSpPr/>
      </dsp:nvSpPr>
      <dsp:spPr>
        <a:xfrm>
          <a:off x="6509857" y="3684865"/>
          <a:ext cx="1565671" cy="1017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t>District Level Support Fund</a:t>
          </a:r>
          <a:endParaRPr lang="te-IN" sz="1800" kern="1200" dirty="0"/>
        </a:p>
      </dsp:txBody>
      <dsp:txXfrm>
        <a:off x="6559536" y="3734544"/>
        <a:ext cx="1466313" cy="918328"/>
      </dsp:txXfrm>
    </dsp:sp>
    <dsp:sp modelId="{5A4C2932-4E43-41E4-8BA6-51989E55AA19}">
      <dsp:nvSpPr>
        <dsp:cNvPr id="0" name=""/>
        <dsp:cNvSpPr/>
      </dsp:nvSpPr>
      <dsp:spPr>
        <a:xfrm>
          <a:off x="4060064" y="510666"/>
          <a:ext cx="4071871" cy="4071871"/>
        </a:xfrm>
        <a:custGeom>
          <a:avLst/>
          <a:gdLst/>
          <a:ahLst/>
          <a:cxnLst/>
          <a:rect l="0" t="0" r="0" b="0"/>
          <a:pathLst>
            <a:path>
              <a:moveTo>
                <a:pt x="2441685" y="4031030"/>
              </a:moveTo>
              <a:arcTo wR="2035935" hR="2035935" stAng="4710260" swAng="13794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554ADA-D219-47A5-85C4-BFF17662914D}">
      <dsp:nvSpPr>
        <dsp:cNvPr id="0" name=""/>
        <dsp:cNvSpPr/>
      </dsp:nvSpPr>
      <dsp:spPr>
        <a:xfrm>
          <a:off x="4116471" y="3684865"/>
          <a:ext cx="1565671" cy="1017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t>Transfer Policy</a:t>
          </a:r>
          <a:endParaRPr lang="te-IN" sz="1800" kern="1200" dirty="0"/>
        </a:p>
      </dsp:txBody>
      <dsp:txXfrm>
        <a:off x="4166150" y="3734544"/>
        <a:ext cx="1466313" cy="918328"/>
      </dsp:txXfrm>
    </dsp:sp>
    <dsp:sp modelId="{71B7F034-49F4-4D54-8D86-F1B315125416}">
      <dsp:nvSpPr>
        <dsp:cNvPr id="0" name=""/>
        <dsp:cNvSpPr/>
      </dsp:nvSpPr>
      <dsp:spPr>
        <a:xfrm>
          <a:off x="4060064" y="510666"/>
          <a:ext cx="4071871" cy="4071871"/>
        </a:xfrm>
        <a:custGeom>
          <a:avLst/>
          <a:gdLst/>
          <a:ahLst/>
          <a:cxnLst/>
          <a:rect l="0" t="0" r="0" b="0"/>
          <a:pathLst>
            <a:path>
              <a:moveTo>
                <a:pt x="340661" y="3163357"/>
              </a:moveTo>
              <a:arcTo wR="2035935" hR="2035935" stAng="8782475" swAng="21987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AFDEE8-3263-4073-9A87-8EC22EBC4607}">
      <dsp:nvSpPr>
        <dsp:cNvPr id="0" name=""/>
        <dsp:cNvSpPr/>
      </dsp:nvSpPr>
      <dsp:spPr>
        <a:xfrm>
          <a:off x="3376874" y="1408619"/>
          <a:ext cx="1565671" cy="1017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t>Common Recruitment</a:t>
          </a:r>
          <a:endParaRPr lang="te-IN" sz="1800" kern="1200" dirty="0"/>
        </a:p>
      </dsp:txBody>
      <dsp:txXfrm>
        <a:off x="3426553" y="1458298"/>
        <a:ext cx="1466313" cy="918328"/>
      </dsp:txXfrm>
    </dsp:sp>
    <dsp:sp modelId="{6E33AE37-8DAB-4DA8-8C12-8880E37C4E66}">
      <dsp:nvSpPr>
        <dsp:cNvPr id="0" name=""/>
        <dsp:cNvSpPr/>
      </dsp:nvSpPr>
      <dsp:spPr>
        <a:xfrm>
          <a:off x="4060064" y="510666"/>
          <a:ext cx="4071871" cy="4071871"/>
        </a:xfrm>
        <a:custGeom>
          <a:avLst/>
          <a:gdLst/>
          <a:ahLst/>
          <a:cxnLst/>
          <a:rect l="0" t="0" r="0" b="0"/>
          <a:pathLst>
            <a:path>
              <a:moveTo>
                <a:pt x="354301" y="888269"/>
              </a:moveTo>
              <a:arcTo wR="2035935" hR="2035935" stAng="12858744" swAng="19647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04BB-8791-4372-B3E6-D779F6733DCB}" type="datetimeFigureOut">
              <a:rPr lang="en-IN" smtClean="0"/>
              <a:pPr/>
              <a:t>09-09-2022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30518-6D60-49A1-AF5F-CBF9FB05A518}" type="slidenum">
              <a:rPr lang="en-IN" smtClean="0"/>
              <a:pPr/>
              <a:t>‹#›</a:t>
            </a:fld>
            <a:endParaRPr lang="en-IN"/>
          </a:p>
        </p:txBody>
      </p:sp>
    </p:spTree>
    <p:extLst>
      <p:ext uri="{BB962C8B-B14F-4D97-AF65-F5344CB8AC3E}">
        <p14:creationId xmlns:p14="http://schemas.microsoft.com/office/powerpoint/2010/main" val="221356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Andhra Pradesh, there are a host of co-operatives working in different areas – credit, dairy, fisheries, labour, housing etc.,  I have focussed on credit co-operatives as it is meeting the largest segment of population in our state.  We have an unique single window credit delivery system wherein the short term and long term credit needs of the customers are being met by single entity, be it, PACS or a branch of DCCB.  With over 18 lakh active farmer members availing credit, the cooperative credit system in AP is quite vibrant.  The CCS includes 2051 PACS at the base level, 13 DCCBs with 425 branches at the mid level and APCOB with 18 branch at the apex level.  APCOB is a scheduled bank while all the DCCBs are licensed by RBI.  These banks are professionally managed and in terms of business they are next only to UBI, SBI and Cana</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2</a:t>
            </a:fld>
            <a:endParaRPr lang="en-IN"/>
          </a:p>
        </p:txBody>
      </p:sp>
    </p:spTree>
    <p:extLst>
      <p:ext uri="{BB962C8B-B14F-4D97-AF65-F5344CB8AC3E}">
        <p14:creationId xmlns:p14="http://schemas.microsoft.com/office/powerpoint/2010/main" val="142898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92929026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92929026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Franklin Gothic Book" panose="020B0503020102020204" pitchFamily="34" charset="0"/>
                <a:ea typeface="Calibri" panose="020F0502020204030204" pitchFamily="34" charset="0"/>
                <a:cs typeface="Gautami" panose="020B0502040204020203" pitchFamily="34" charset="0"/>
              </a:rPr>
              <a:t>Another far reaching reform being implemented is the integration of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Rhythu</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Bharosa</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Kendras</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with PACS.  Government of Andhra Pradesh has set up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Rhythu</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Bharosa</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a:t>
            </a:r>
            <a:r>
              <a:rPr lang="en-IN" sz="1800" dirty="0" err="1">
                <a:effectLst/>
                <a:latin typeface="Franklin Gothic Book" panose="020B0503020102020204" pitchFamily="34" charset="0"/>
                <a:ea typeface="Calibri" panose="020F0502020204030204" pitchFamily="34" charset="0"/>
                <a:cs typeface="Gautami" panose="020B0502040204020203" pitchFamily="34" charset="0"/>
              </a:rPr>
              <a:t>Kendras</a:t>
            </a:r>
            <a:r>
              <a:rPr lang="en-IN" sz="1800" dirty="0">
                <a:effectLst/>
                <a:latin typeface="Franklin Gothic Book" panose="020B0503020102020204" pitchFamily="34" charset="0"/>
                <a:ea typeface="Calibri" panose="020F0502020204030204" pitchFamily="34" charset="0"/>
                <a:cs typeface="Gautami" panose="020B0502040204020203" pitchFamily="34" charset="0"/>
              </a:rPr>
              <a:t> (RBK) at village level as first of its kind, wherein farmers are being supported from ‘Seed to Sale’. There are over 10,700 RBKs functioning in the state providing the desired services to the farmers. These RBK’s have been geo tagged with Primary Agriculture Cooperative Credit Societies (PACSs) for providing credit services to farmers in a seamless way. The integration of two grass root level institutions i.e. RBK and PACS will enable greater financial inclusion and also in providing non credit services.  During last year, RBKs and PACS through a joint collaboration procured over 50 lakh MTs of paddy from the farmers.</a:t>
            </a:r>
            <a:endParaRPr lang="en-US" sz="1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884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Human resources are key for driving the interventions and innovations in the co-operatives.  With the implementation of </a:t>
            </a:r>
            <a:r>
              <a:rPr lang="en-IN" dirty="0" err="1"/>
              <a:t>Amalorpavanathan</a:t>
            </a:r>
            <a:r>
              <a:rPr lang="en-IN" dirty="0"/>
              <a:t> committee recommendations,  a transparent recruitment and career progression has been brought in APCOB and DCCBs.  The recruitment of employees is only through IBPS and a common recruitment process has been implemented for DCCBs across the state.  Further, lot of importance has been given to improve the functional and soft skills among the employees and we have tied up with reputed training institutions like BIRD and IIMs.  With average age of employees in co-operative banks being around 30 years, project walks was implemented to give them rural immersion. It was also made mandatory to have ‘All Hands Meet’ in every co-operative on a fortnightly basis to </a:t>
            </a:r>
            <a:r>
              <a:rPr lang="en-IN" dirty="0" err="1"/>
              <a:t>bringin</a:t>
            </a:r>
            <a:r>
              <a:rPr lang="en-IN" dirty="0"/>
              <a:t> all round transparency.   APCOB and DCCB employees were also encouraged to adopt PACS under our </a:t>
            </a:r>
            <a:r>
              <a:rPr lang="en-IN" dirty="0" err="1"/>
              <a:t>sanghamitra</a:t>
            </a:r>
            <a:r>
              <a:rPr lang="en-IN" dirty="0"/>
              <a:t> policy.</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12</a:t>
            </a:fld>
            <a:endParaRPr lang="en-IN"/>
          </a:p>
        </p:txBody>
      </p:sp>
    </p:spTree>
    <p:extLst>
      <p:ext uri="{BB962C8B-B14F-4D97-AF65-F5344CB8AC3E}">
        <p14:creationId xmlns:p14="http://schemas.microsoft.com/office/powerpoint/2010/main" val="356580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92929026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92929026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Franklin Gothic Book" panose="020B0503020102020204" pitchFamily="34" charset="0"/>
                <a:ea typeface="Calibri" panose="020F0502020204030204" pitchFamily="34" charset="0"/>
                <a:cs typeface="Times New Roman" panose="02020603050405020304" pitchFamily="18" charset="0"/>
              </a:rPr>
              <a:t>Realising</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need for structured HR intervention, we have framed the Human Resource Policy for PACS employees, a first of its kind in India. Revised Pay &amp; Allowances, Transparent Transfer Policy, Common Recruitment, Career Progression and training  are salient features of the HR Policy. A district level support fund has been created for meeting the revised pay and allowances for the PACS employees.  DCCBs and APCOB are bearing the cost of DLSF. With implementation of HR policy, it has created a job security for PACS employees with well defined working conditions.</a:t>
            </a:r>
            <a:endParaRPr lang="en-US" dirty="0"/>
          </a:p>
        </p:txBody>
      </p:sp>
    </p:spTree>
    <p:extLst>
      <p:ext uri="{BB962C8B-B14F-4D97-AF65-F5344CB8AC3E}">
        <p14:creationId xmlns:p14="http://schemas.microsoft.com/office/powerpoint/2010/main" val="337962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While the co-operatives slowly regaining the lost ground, we have further plans for strengthening the initiatives taken by us in the last few years.  A brand consultant who has earlier worked with Andhra Bank has been employed to build a common brand for all the three tiers of the CCS and the work is underway.  Further, long term perspective plans are being prepared for every entity to meet the goal of reaching </a:t>
            </a:r>
            <a:r>
              <a:rPr lang="en-IN" dirty="0" err="1"/>
              <a:t>atleast</a:t>
            </a:r>
            <a:r>
              <a:rPr lang="en-IN" dirty="0"/>
              <a:t> 20% share in total credit in the next 5 years.  Our ultimate goal is to be the number one lending institution for farmers in our state.</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14</a:t>
            </a:fld>
            <a:endParaRPr lang="en-IN"/>
          </a:p>
        </p:txBody>
      </p:sp>
    </p:spTree>
    <p:extLst>
      <p:ext uri="{BB962C8B-B14F-4D97-AF65-F5344CB8AC3E}">
        <p14:creationId xmlns:p14="http://schemas.microsoft.com/office/powerpoint/2010/main" val="12911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92929026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92929026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dirty="0">
                <a:solidFill>
                  <a:schemeClr val="accent1"/>
                </a:solidFill>
                <a:latin typeface="Segoe UI" pitchFamily="34" charset="0"/>
                <a:cs typeface="Segoe UI" pitchFamily="34" charset="0"/>
              </a:rPr>
              <a:t>Cooperative banks in AP are meeting the short and long term credit needs of the farmers under single window system.  Due to bifurcation of the state, the AP State Co-operative Bank (APCOB) lost its branch network in Hyderabad, loosing its huge deposit base and is totally dependent on borrowings from NABARD.   I request that NABARD may redefine its exposure norms to State Co-operative Banks which are under single window credit delivery system and increase the support so that there is no strain towards extending credit to farmers.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dirty="0">
              <a:solidFill>
                <a:schemeClr val="accent1"/>
              </a:solidFill>
              <a:latin typeface="Segoe UI" pitchFamily="34" charset="0"/>
              <a:cs typeface="Segoe UI" pitchFamily="34" charset="0"/>
            </a:endParaRPr>
          </a:p>
          <a:p>
            <a:pPr marL="0" indent="0" algn="just">
              <a:buFont typeface="Arial" pitchFamily="34" charset="0"/>
              <a:buNone/>
            </a:pPr>
            <a:r>
              <a:rPr lang="en-US" dirty="0">
                <a:solidFill>
                  <a:schemeClr val="accent1"/>
                </a:solidFill>
                <a:latin typeface="Segoe UI" pitchFamily="34" charset="0"/>
                <a:cs typeface="Segoe UI" pitchFamily="34" charset="0"/>
              </a:rPr>
              <a:t>We thank GOI for upward revision in norms for housing finance by cooperative banks as well as extending CGTMSE facility.  On the same lines, I request for support for education loans sector.  The membership extended to commercial banks in National Credit Guarantee Trustee Company (NCGTC) for providing credit guarantee for education loans may also be extended to cooperative banks.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request clearance for computerization of all PACS in the state in one go, instead of phases as we have almost completed audit for the year 2021-22 and complied to all the instructions of GOI.  This will help us in furthering the initiatives which we are taking at state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recent phenomenon is imposing of penalties by RBI on Co-operative Banks for failing to meet regulatory compliances.  Over 145 banks have been penalized with over Rs. 12 crore.  Its not the penalty but the loss of image to the cooperatives, which have a very limited operational area.  With co-operatives </a:t>
            </a:r>
            <a:r>
              <a:rPr lang="en-US" dirty="0" err="1"/>
              <a:t>embrassing</a:t>
            </a:r>
            <a:r>
              <a:rPr lang="en-US" dirty="0"/>
              <a:t> technology in a big way, we need a developmental approach by RBI for another 5 years before taking stricter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close my presentation with a request for strengthening share capital of co-operatives through an appropriate mechanism by </a:t>
            </a:r>
            <a:r>
              <a:rPr lang="en-US" dirty="0" err="1"/>
              <a:t>GoI</a:t>
            </a:r>
            <a:r>
              <a:rPr lang="en-US" dirty="0"/>
              <a:t>, similar to commercial banks.  This shall help many of the co-operatives to meet regulatory compliances like CRAR and also will be able </a:t>
            </a:r>
            <a:r>
              <a:rPr lang="en-US" dirty="0" err="1"/>
              <a:t>mobilise</a:t>
            </a:r>
            <a:r>
              <a:rPr lang="en-US" dirty="0"/>
              <a:t> resources from a basket of lenders.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3220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dirty="0" err="1"/>
              <a:t>professionalising</a:t>
            </a:r>
            <a:r>
              <a:rPr lang="en-US" dirty="0"/>
              <a:t> the managements of AP State Co-operative Banks and  13 DCCBs, the performance of these banks have improved a lot and all are in profits.  The total business of the three tier co-operative credit structure is close to Rs. 88,000 crore and we hope to touch Rs. 1 lakh crore this year.  We have drawn a perspective plan for the co-operatives in the state with the objective of having </a:t>
            </a:r>
            <a:r>
              <a:rPr lang="en-US" dirty="0" err="1"/>
              <a:t>atleast</a:t>
            </a:r>
            <a:r>
              <a:rPr lang="en-US" dirty="0"/>
              <a:t> 20% of share in total credit in the next five years.  Towards this goal,  our state government has contributed Rs.295 Crore to APCOB and 9 DCCBs for their strengthening their share capital for meeting regulatory compliances like CRAR. </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3</a:t>
            </a:fld>
            <a:endParaRPr lang="en-IN"/>
          </a:p>
        </p:txBody>
      </p:sp>
    </p:spTree>
    <p:extLst>
      <p:ext uri="{BB962C8B-B14F-4D97-AF65-F5344CB8AC3E}">
        <p14:creationId xmlns:p14="http://schemas.microsoft.com/office/powerpoint/2010/main" val="222596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When it comes to PACS, around 2/3</a:t>
            </a:r>
            <a:r>
              <a:rPr lang="en-IN" baseline="30000" dirty="0"/>
              <a:t>rd</a:t>
            </a:r>
            <a:r>
              <a:rPr lang="en-IN" dirty="0"/>
              <a:t> are in profits and steps are being initiated to control the losses through increased credit business and diversification into non-credit activities like procurement and sale.  Business is primarily increasing due to focus on long term credit and last year APCOB posted a growth of over 45% while the banking sector growth in AP was at around 9%.</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4</a:t>
            </a:fld>
            <a:endParaRPr lang="en-IN"/>
          </a:p>
        </p:txBody>
      </p:sp>
    </p:spTree>
    <p:extLst>
      <p:ext uri="{BB962C8B-B14F-4D97-AF65-F5344CB8AC3E}">
        <p14:creationId xmlns:p14="http://schemas.microsoft.com/office/powerpoint/2010/main" val="429070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vibrancy in Credit Co-operatives can be broadly grouped under 4 categories – Business development, Upgradation of technology, right collaboration and focus on Human resources.  We worked to promote and diversify business of co-operatives with a farmer centric approach, built on strong technology platform with support coming from State Government under different heads, be it share capital infusion for better mobilisation of resources from lenders or partnering for implementation of large projects.  These measures along with transparent HR initiatives helped the credit co-operatives to strengthen further and meet the objectives.  I shall be dwelling on each of the above approaches …</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5</a:t>
            </a:fld>
            <a:endParaRPr lang="en-IN"/>
          </a:p>
        </p:txBody>
      </p:sp>
    </p:spTree>
    <p:extLst>
      <p:ext uri="{BB962C8B-B14F-4D97-AF65-F5344CB8AC3E}">
        <p14:creationId xmlns:p14="http://schemas.microsoft.com/office/powerpoint/2010/main" val="283388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approach to Business Development for Co-operatives was farmer centric and direction was two fold viz., Thrust on established activities and foray into newer areas through credit aggregation.  APCOB played a lead role in credit aggregation at the state level through interaction with various departments of </a:t>
            </a:r>
            <a:r>
              <a:rPr lang="en-IN" dirty="0" err="1"/>
              <a:t>GoAP</a:t>
            </a:r>
            <a:r>
              <a:rPr lang="en-IN" dirty="0"/>
              <a:t>.  This resulted in major projects being implemented by Co-operative banks. APCOB did support district central banks through creation of PACS development cells, disbursing Short term and Long term credit through soft interest rates and providing expert support.  </a:t>
            </a:r>
          </a:p>
          <a:p>
            <a:endParaRPr lang="en-IN" dirty="0"/>
          </a:p>
          <a:p>
            <a:r>
              <a:rPr lang="en-IN" dirty="0"/>
              <a:t>Our focus is not only on credit dispensation, but we also looked into other non fund business areas like Insurance.  APCOB has taken the corporate insurance agency with DCCBs as members and are able to provide insurance services to its customers.  Another activity we have taken up is E-Stamping business, with APCOB becoming the fee collection agency for Stamps &amp; Registration Dept apart from SBI.  </a:t>
            </a:r>
          </a:p>
          <a:p>
            <a:endParaRPr lang="en-IN" dirty="0"/>
          </a:p>
          <a:p>
            <a:r>
              <a:rPr lang="en-IN" dirty="0"/>
              <a:t>With focussed interventions, we were able to change the  business orientation of our DCCBs and PACS.</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6</a:t>
            </a:fld>
            <a:endParaRPr lang="en-IN"/>
          </a:p>
        </p:txBody>
      </p:sp>
    </p:spTree>
    <p:extLst>
      <p:ext uri="{BB962C8B-B14F-4D97-AF65-F5344CB8AC3E}">
        <p14:creationId xmlns:p14="http://schemas.microsoft.com/office/powerpoint/2010/main" val="25170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shall dwell a few interventions which have given the co-operatives a major business through convergence approach.  In the case of SHGs, the total outstanding credit is around Rs. 30,000 crore and the share of co-operatives is only 1% during the year 2020.  We reduced the Rate of Interest to 9% from the prevailing 12-13% and our share improved to over 5% in a year.  Our co-operatives were also benefitted with CASA deposits and cross selling of other products. Further, our co-operative banks through a consortium were able to take over 50% of lending portfolio of </a:t>
            </a:r>
            <a:r>
              <a:rPr lang="en-IN" dirty="0" err="1"/>
              <a:t>Streenidhi</a:t>
            </a:r>
            <a:r>
              <a:rPr lang="en-IN" dirty="0"/>
              <a:t>, a women credit co-operative, amounting to Rs. 1500 crore through competitive interest rates.  Similarly, we tied up with </a:t>
            </a:r>
            <a:r>
              <a:rPr lang="en-IN" dirty="0" err="1"/>
              <a:t>GoAP</a:t>
            </a:r>
            <a:r>
              <a:rPr lang="en-IN" dirty="0"/>
              <a:t> and partnered with them for implementing two major projects viz., Multi Purpose Facility Centres under AIF and Custom Hiring Centres under ISAM.  MPFCs are being implemented through PACS with support from </a:t>
            </a:r>
            <a:r>
              <a:rPr lang="en-IN" dirty="0" err="1"/>
              <a:t>GoAP</a:t>
            </a:r>
            <a:r>
              <a:rPr lang="en-IN" dirty="0"/>
              <a:t>, NABARD under AIF.  This has helped the PACS to get loan support at 1% rate of interest with loan being guaranteed by </a:t>
            </a:r>
            <a:r>
              <a:rPr lang="en-IN" dirty="0" err="1"/>
              <a:t>GoAP</a:t>
            </a:r>
            <a:r>
              <a:rPr lang="en-IN" dirty="0"/>
              <a:t>.  Land and Margin is also being provided by </a:t>
            </a:r>
            <a:r>
              <a:rPr lang="en-IN" dirty="0" err="1"/>
              <a:t>GoAP</a:t>
            </a:r>
            <a:r>
              <a:rPr lang="en-IN" dirty="0"/>
              <a:t>.   Further, Co-operatives could also partner with Dept of Agriculture for implementing the CHC project.  The cost of each CHC was at Rs, 15 lakhs for purchase of tractor and other implements, with 40% subsidy under ISAM.  </a:t>
            </a:r>
          </a:p>
          <a:p>
            <a:endParaRPr lang="en-IN" dirty="0"/>
          </a:p>
          <a:p>
            <a:r>
              <a:rPr lang="en-IN" dirty="0"/>
              <a:t>The long term lending portfolio of Cooperatives was boosted with the implementation these projects.</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7</a:t>
            </a:fld>
            <a:endParaRPr lang="en-IN"/>
          </a:p>
        </p:txBody>
      </p:sp>
    </p:spTree>
    <p:extLst>
      <p:ext uri="{BB962C8B-B14F-4D97-AF65-F5344CB8AC3E}">
        <p14:creationId xmlns:p14="http://schemas.microsoft.com/office/powerpoint/2010/main" val="285751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92929026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92929026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banking becoming technology driven, our State Co-operative Bank along with all the 13 DCCBs have migrated to NABARD supported CBS project within a year. With implementation of TCS Banks24 software and integration of the SCB &amp; DCCBs software, we are able to provide add on services including mobile banking, UPI, IMPS, Internet banking etc.,  With </a:t>
            </a:r>
            <a:r>
              <a:rPr lang="en-US" dirty="0" err="1"/>
              <a:t>AePS</a:t>
            </a:r>
            <a:r>
              <a:rPr lang="en-US" dirty="0"/>
              <a:t> being enabled shortly, we dream that each and every PACS in our state shall turn into a mini branch thereby improving business of CCS.  Further, with the proposed </a:t>
            </a:r>
            <a:r>
              <a:rPr lang="en-US" dirty="0" err="1"/>
              <a:t>computerisation</a:t>
            </a:r>
            <a:r>
              <a:rPr lang="en-US" dirty="0"/>
              <a:t> of PACS, the entire three tier structure shall be integrated and be able to provide customer services on real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have also implemented office digitization (e-office) in APCOB and the same is underway in DCCBs.  Further, COBNET was launched for knowledge sharing among the employees of CCS.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92929026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92929026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As regards to readiness of computerization of PACS are concerned, let me inform that we have done a PoC in 38 PACS and the TCS-IPKS software was successful in meeting the requirements of a PACS.  Further, Audit has been completed in over 90% of PACS and the rest by this month end.  Our state government has already given their concurrence for participation in the project and also made a budget provision during the current year.  The State Level and District level Implementation and Monitoring committees have also been constituted and we are ready to launch the computerization in one go.  </a:t>
            </a:r>
            <a:endParaRPr dirty="0"/>
          </a:p>
        </p:txBody>
      </p:sp>
    </p:spTree>
    <p:extLst>
      <p:ext uri="{BB962C8B-B14F-4D97-AF65-F5344CB8AC3E}">
        <p14:creationId xmlns:p14="http://schemas.microsoft.com/office/powerpoint/2010/main" val="419590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have worked with co-operative institutions for long and noticed that these institutions are far behind in collaborating with other institutions / departments. I had presented in my previous slides the credit increase by collaborating with departments of </a:t>
            </a:r>
            <a:r>
              <a:rPr lang="en-IN" dirty="0" err="1"/>
              <a:t>GoAP</a:t>
            </a:r>
            <a:r>
              <a:rPr lang="en-IN" dirty="0"/>
              <a:t>.  Further, APCOB has tied up with Commonwealth of Learning for imparting continuous education to all the employees of CCS through Mobi-MOOC.  We are implementing Life Long Learning for Employees (L3E) through informative audio calls and it has helped in bringing all the employees on one platform.  AP Agriculture University is the knowledge partner under the project. </a:t>
            </a:r>
          </a:p>
          <a:p>
            <a:endParaRPr lang="en-IN" sz="1800"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IN" sz="1800" dirty="0">
                <a:effectLst/>
                <a:latin typeface="Franklin Gothic Book" panose="020B0503020102020204" pitchFamily="34" charset="0"/>
                <a:ea typeface="Calibri" panose="020F0502020204030204" pitchFamily="34" charset="0"/>
                <a:cs typeface="Times New Roman" panose="02020603050405020304" pitchFamily="18" charset="0"/>
              </a:rPr>
              <a:t>The PACS are also being encouraged to diversify their business into other areas.  Last year, we had tied up with oil companies like HPCL and BPCL for setting up of company owned petrol retail outlets in the sites owned by PACS.  Around 87 PACS have got letter of intent from these oil companies and are in various stages of implementation.  A few PACS have tied up with </a:t>
            </a:r>
            <a:r>
              <a:rPr lang="en-IN" sz="1800" dirty="0" err="1">
                <a:effectLst/>
                <a:latin typeface="Franklin Gothic Book" panose="020B0503020102020204" pitchFamily="34" charset="0"/>
                <a:ea typeface="Calibri" panose="020F0502020204030204" pitchFamily="34" charset="0"/>
                <a:cs typeface="Times New Roman" panose="02020603050405020304" pitchFamily="18" charset="0"/>
              </a:rPr>
              <a:t>Ninjacart</a:t>
            </a:r>
            <a:r>
              <a:rPr lang="en-IN" sz="1800" dirty="0">
                <a:effectLst/>
                <a:latin typeface="Franklin Gothic Book" panose="020B0503020102020204" pitchFamily="34" charset="0"/>
                <a:ea typeface="Calibri" panose="020F0502020204030204" pitchFamily="34" charset="0"/>
                <a:cs typeface="Times New Roman" panose="02020603050405020304" pitchFamily="18" charset="0"/>
              </a:rPr>
              <a:t> for banana sale, with cement factories for sale of cement, with Markup for sale of essential items etc.,  I think in the days to come, collaborations will help the co-operatives in realising higher income streams from their existing networks.</a:t>
            </a:r>
            <a:endParaRPr lang="te-IN" dirty="0"/>
          </a:p>
        </p:txBody>
      </p:sp>
      <p:sp>
        <p:nvSpPr>
          <p:cNvPr id="4" name="Slide Number Placeholder 3"/>
          <p:cNvSpPr>
            <a:spLocks noGrp="1"/>
          </p:cNvSpPr>
          <p:nvPr>
            <p:ph type="sldNum" sz="quarter" idx="5"/>
          </p:nvPr>
        </p:nvSpPr>
        <p:spPr/>
        <p:txBody>
          <a:bodyPr/>
          <a:lstStyle/>
          <a:p>
            <a:fld id="{76B30518-6D60-49A1-AF5F-CBF9FB05A518}" type="slidenum">
              <a:rPr lang="en-IN" smtClean="0"/>
              <a:pPr/>
              <a:t>10</a:t>
            </a:fld>
            <a:endParaRPr lang="en-IN"/>
          </a:p>
        </p:txBody>
      </p:sp>
    </p:spTree>
    <p:extLst>
      <p:ext uri="{BB962C8B-B14F-4D97-AF65-F5344CB8AC3E}">
        <p14:creationId xmlns:p14="http://schemas.microsoft.com/office/powerpoint/2010/main" val="237343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0A2F-19A8-DD8E-EA65-F5E1AC41A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2AD2E-5A9F-2AA8-F89D-C1E1E6A2B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87867-D4D4-1A79-2B9F-4C1096554FC0}"/>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F458EE0E-483E-C449-0CAF-8B6C18FEDB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72BF57-D6CB-5E9C-EC8D-0A7B56F94B75}"/>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186382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1212-4FE7-25D7-69E0-9C0F60CBC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1F414-F8ED-3E63-B246-80375B16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DBD9B-ADE0-50E8-0753-E66DAC73A700}"/>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DB8744B2-527E-56C8-1856-C58B360EA0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904A75-26EA-2331-E954-539092E5769D}"/>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7773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2C4A1-6E7B-C6BB-1B78-8759B0E4F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28C1E9-15FD-08F1-D822-1314F8DBE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81C60-4FDA-C8CB-FB9C-76E4C876E73E}"/>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11550215-C2EB-3BA3-9CF6-A337F72049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0C60C24-F670-1C3A-D388-48BA303C9337}"/>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259886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1140400" y="2310400"/>
            <a:ext cx="9911200" cy="1546400"/>
          </a:xfrm>
          <a:prstGeom prst="rect">
            <a:avLst/>
          </a:prstGeom>
          <a:effectLst>
            <a:outerShdw blurRad="42863" dist="9525" dir="5400000" algn="bl" rotWithShape="0">
              <a:schemeClr val="dk1">
                <a:alpha val="3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5" name="Google Shape;15;p3"/>
          <p:cNvSpPr txBox="1">
            <a:spLocks noGrp="1"/>
          </p:cNvSpPr>
          <p:nvPr>
            <p:ph type="subTitle" idx="1"/>
          </p:nvPr>
        </p:nvSpPr>
        <p:spPr>
          <a:xfrm>
            <a:off x="1140400" y="3986003"/>
            <a:ext cx="9911200" cy="561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1067"/>
              </a:spcBef>
              <a:spcAft>
                <a:spcPts val="0"/>
              </a:spcAft>
              <a:buClr>
                <a:schemeClr val="accent1"/>
              </a:buClr>
              <a:buSzPts val="3000"/>
              <a:buNone/>
              <a:defRPr sz="4000">
                <a:solidFill>
                  <a:schemeClr val="accent1"/>
                </a:solidFill>
              </a:defRPr>
            </a:lvl2pPr>
            <a:lvl3pPr lvl="2" rtl="0">
              <a:spcBef>
                <a:spcPts val="1067"/>
              </a:spcBef>
              <a:spcAft>
                <a:spcPts val="0"/>
              </a:spcAft>
              <a:buClr>
                <a:schemeClr val="accent1"/>
              </a:buClr>
              <a:buSzPts val="3000"/>
              <a:buNone/>
              <a:defRPr sz="4000">
                <a:solidFill>
                  <a:schemeClr val="accent1"/>
                </a:solidFill>
              </a:defRPr>
            </a:lvl3pPr>
            <a:lvl4pPr lvl="3" rtl="0">
              <a:spcBef>
                <a:spcPts val="1067"/>
              </a:spcBef>
              <a:spcAft>
                <a:spcPts val="0"/>
              </a:spcAft>
              <a:buClr>
                <a:schemeClr val="accent1"/>
              </a:buClr>
              <a:buSzPts val="3000"/>
              <a:buNone/>
              <a:defRPr sz="4000">
                <a:solidFill>
                  <a:schemeClr val="accent1"/>
                </a:solidFill>
              </a:defRPr>
            </a:lvl4pPr>
            <a:lvl5pPr lvl="4" rtl="0">
              <a:spcBef>
                <a:spcPts val="1067"/>
              </a:spcBef>
              <a:spcAft>
                <a:spcPts val="0"/>
              </a:spcAft>
              <a:buClr>
                <a:schemeClr val="accent1"/>
              </a:buClr>
              <a:buSzPts val="3000"/>
              <a:buNone/>
              <a:defRPr sz="4000">
                <a:solidFill>
                  <a:schemeClr val="accent1"/>
                </a:solidFill>
              </a:defRPr>
            </a:lvl5pPr>
            <a:lvl6pPr lvl="5" rtl="0">
              <a:spcBef>
                <a:spcPts val="1067"/>
              </a:spcBef>
              <a:spcAft>
                <a:spcPts val="0"/>
              </a:spcAft>
              <a:buClr>
                <a:schemeClr val="accent1"/>
              </a:buClr>
              <a:buSzPts val="3000"/>
              <a:buNone/>
              <a:defRPr sz="4000">
                <a:solidFill>
                  <a:schemeClr val="accent1"/>
                </a:solidFill>
              </a:defRPr>
            </a:lvl6pPr>
            <a:lvl7pPr lvl="6" rtl="0">
              <a:spcBef>
                <a:spcPts val="1067"/>
              </a:spcBef>
              <a:spcAft>
                <a:spcPts val="0"/>
              </a:spcAft>
              <a:buClr>
                <a:schemeClr val="accent1"/>
              </a:buClr>
              <a:buSzPts val="3000"/>
              <a:buNone/>
              <a:defRPr sz="4000">
                <a:solidFill>
                  <a:schemeClr val="accent1"/>
                </a:solidFill>
              </a:defRPr>
            </a:lvl7pPr>
            <a:lvl8pPr lvl="7" rtl="0">
              <a:spcBef>
                <a:spcPts val="1067"/>
              </a:spcBef>
              <a:spcAft>
                <a:spcPts val="0"/>
              </a:spcAft>
              <a:buClr>
                <a:schemeClr val="accent1"/>
              </a:buClr>
              <a:buSzPts val="3000"/>
              <a:buNone/>
              <a:defRPr sz="4000">
                <a:solidFill>
                  <a:schemeClr val="accent1"/>
                </a:solidFill>
              </a:defRPr>
            </a:lvl8pPr>
            <a:lvl9pPr lvl="8" rtl="0">
              <a:spcBef>
                <a:spcPts val="1067"/>
              </a:spcBef>
              <a:spcAft>
                <a:spcPts val="1067"/>
              </a:spcAft>
              <a:buClr>
                <a:schemeClr val="accent1"/>
              </a:buClr>
              <a:buSzPts val="3000"/>
              <a:buNone/>
              <a:defRPr sz="4000">
                <a:solidFill>
                  <a:schemeClr val="accent1"/>
                </a:solidFill>
              </a:defRPr>
            </a:lvl9pPr>
          </a:lstStyle>
          <a:p>
            <a:endParaRPr/>
          </a:p>
        </p:txBody>
      </p:sp>
    </p:spTree>
    <p:extLst>
      <p:ext uri="{BB962C8B-B14F-4D97-AF65-F5344CB8AC3E}">
        <p14:creationId xmlns:p14="http://schemas.microsoft.com/office/powerpoint/2010/main" val="1778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3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4526-9A2D-7FBD-4716-C918D2D6F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83F82-1961-A285-2B0A-A870AFBD0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1B276-4043-240B-0320-228FA18D9978}"/>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9E32E3F3-3921-BB9F-650F-08B1464F8A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0879AD-05E1-07B7-C4D2-2F9FF90BABF8}"/>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212943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3D52-6C72-53C1-6A64-FF9090BC9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0D0961-8C75-79A8-A170-5B15279E4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2C132-C04E-A7AD-0D46-D9C80EB4A66B}"/>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F080D7E9-FADD-9CB4-CF8F-84796E686B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A8E59D-8B8B-AF05-6822-0C72D8A9C647}"/>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23113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61B4-A71F-D03C-1E96-6B2A817F2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FE56A-7FF8-306A-9418-E408D5195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99F86A-3342-0164-1566-EECECBB18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A8ECC1-FDD7-F130-CAB5-D668AED81C26}"/>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6" name="Footer Placeholder 5">
            <a:extLst>
              <a:ext uri="{FF2B5EF4-FFF2-40B4-BE49-F238E27FC236}">
                <a16:creationId xmlns:a16="http://schemas.microsoft.com/office/drawing/2014/main" id="{953DD8BA-CDBB-C343-91FB-47A3A36B29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5392C8-6A81-6056-B5B0-EA28356AAAD9}"/>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92407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9EAE-B601-48A4-5121-611155992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727CEE-CD6E-7D00-57A9-78B9BA890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056EB-093C-EAA4-DC3D-0E095F697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39554-EFE4-3654-7C9C-947915A6B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0E10B-B6D6-9409-495C-7693FAD57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6EA6A-DCCE-5938-BD8E-B1153F92E101}"/>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8" name="Footer Placeholder 7">
            <a:extLst>
              <a:ext uri="{FF2B5EF4-FFF2-40B4-BE49-F238E27FC236}">
                <a16:creationId xmlns:a16="http://schemas.microsoft.com/office/drawing/2014/main" id="{B14C5A3A-D9F9-7884-3051-7BD44C10A44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60C3927-B871-F0FE-B820-C163F51C7299}"/>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334961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779-C8D4-DF1B-180F-B0CDCC23D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7D38B-E7D2-38AD-0A94-9DB47E6E3CA1}"/>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4" name="Footer Placeholder 3">
            <a:extLst>
              <a:ext uri="{FF2B5EF4-FFF2-40B4-BE49-F238E27FC236}">
                <a16:creationId xmlns:a16="http://schemas.microsoft.com/office/drawing/2014/main" id="{391283DB-9B4C-3C97-CC26-01E6B601F2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4CA3463-0223-AFAC-B3E1-340FB5D504E9}"/>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63925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F072E-EB85-EF17-A618-407017213E71}"/>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3" name="Footer Placeholder 2">
            <a:extLst>
              <a:ext uri="{FF2B5EF4-FFF2-40B4-BE49-F238E27FC236}">
                <a16:creationId xmlns:a16="http://schemas.microsoft.com/office/drawing/2014/main" id="{166A2C9D-AEF3-E032-2911-23F47945DCB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B6E0C17-A154-3A13-E792-E9D4DA37D430}"/>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34573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BD18-F073-B8EE-AF38-B9C497300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3141B-C943-34CF-346D-6230050AE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09895C-2156-22AF-257D-BC4119A25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FD032-DABF-32D1-F7FB-C2681D8260C5}"/>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6" name="Footer Placeholder 5">
            <a:extLst>
              <a:ext uri="{FF2B5EF4-FFF2-40B4-BE49-F238E27FC236}">
                <a16:creationId xmlns:a16="http://schemas.microsoft.com/office/drawing/2014/main" id="{0161BE58-86CE-BF78-CB80-E8995F5580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B69B608-D8E1-4BBB-E823-2D5BCF466BE0}"/>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221116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EA60-ADB0-27A9-B7C0-D75337624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22A1AE-5A03-DEA2-C333-C262D2FED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92C42-578E-B840-E554-C551F5E60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9CBA2-4968-26D8-01DE-B980B252794E}"/>
              </a:ext>
            </a:extLst>
          </p:cNvPr>
          <p:cNvSpPr>
            <a:spLocks noGrp="1"/>
          </p:cNvSpPr>
          <p:nvPr>
            <p:ph type="dt" sz="half" idx="10"/>
          </p:nvPr>
        </p:nvSpPr>
        <p:spPr/>
        <p:txBody>
          <a:bodyPr/>
          <a:lstStyle/>
          <a:p>
            <a:fld id="{64C6BA4C-6C01-4ADB-A4A0-20F32C81404B}" type="datetimeFigureOut">
              <a:rPr lang="en-IN" smtClean="0"/>
              <a:pPr/>
              <a:t>09-09-2022</a:t>
            </a:fld>
            <a:endParaRPr lang="en-IN"/>
          </a:p>
        </p:txBody>
      </p:sp>
      <p:sp>
        <p:nvSpPr>
          <p:cNvPr id="6" name="Footer Placeholder 5">
            <a:extLst>
              <a:ext uri="{FF2B5EF4-FFF2-40B4-BE49-F238E27FC236}">
                <a16:creationId xmlns:a16="http://schemas.microsoft.com/office/drawing/2014/main" id="{8B60A812-67DB-DD98-3871-332E15288E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0D06DA-C5BE-D096-2193-54A68CDD922F}"/>
              </a:ext>
            </a:extLst>
          </p:cNvPr>
          <p:cNvSpPr>
            <a:spLocks noGrp="1"/>
          </p:cNvSpPr>
          <p:nvPr>
            <p:ph type="sldNum" sz="quarter" idx="12"/>
          </p:nvPr>
        </p:nvSpPr>
        <p:spPr/>
        <p:txBody>
          <a:bodyPr/>
          <a:lstStyle/>
          <a:p>
            <a:fld id="{B403690F-0393-43DE-B2A1-250187C4A8F8}" type="slidenum">
              <a:rPr lang="en-IN" smtClean="0"/>
              <a:pPr/>
              <a:t>‹#›</a:t>
            </a:fld>
            <a:endParaRPr lang="en-IN"/>
          </a:p>
        </p:txBody>
      </p:sp>
    </p:spTree>
    <p:extLst>
      <p:ext uri="{BB962C8B-B14F-4D97-AF65-F5344CB8AC3E}">
        <p14:creationId xmlns:p14="http://schemas.microsoft.com/office/powerpoint/2010/main" val="402829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59B00-1A63-2003-919B-DFF2E3296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4B07C-117A-8CBA-CE56-9B6B84AC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E8E4F-399C-FB6D-8682-FF5A15724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6BA4C-6C01-4ADB-A4A0-20F32C81404B}" type="datetimeFigureOut">
              <a:rPr lang="en-IN" smtClean="0"/>
              <a:pPr/>
              <a:t>09-09-2022</a:t>
            </a:fld>
            <a:endParaRPr lang="en-IN"/>
          </a:p>
        </p:txBody>
      </p:sp>
      <p:sp>
        <p:nvSpPr>
          <p:cNvPr id="5" name="Footer Placeholder 4">
            <a:extLst>
              <a:ext uri="{FF2B5EF4-FFF2-40B4-BE49-F238E27FC236}">
                <a16:creationId xmlns:a16="http://schemas.microsoft.com/office/drawing/2014/main" id="{B71DD913-5FC8-AC46-1D81-8C94B22F8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B5E96F-B51F-839B-995B-33301F72C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3690F-0393-43DE-B2A1-250187C4A8F8}" type="slidenum">
              <a:rPr lang="en-IN" smtClean="0"/>
              <a:pPr/>
              <a:t>‹#›</a:t>
            </a:fld>
            <a:endParaRPr lang="en-IN"/>
          </a:p>
        </p:txBody>
      </p:sp>
    </p:spTree>
    <p:extLst>
      <p:ext uri="{BB962C8B-B14F-4D97-AF65-F5344CB8AC3E}">
        <p14:creationId xmlns:p14="http://schemas.microsoft.com/office/powerpoint/2010/main" val="19815420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3061335" y="3474085"/>
            <a:ext cx="5167630" cy="646331"/>
          </a:xfrm>
          <a:prstGeom prst="rect">
            <a:avLst/>
          </a:prstGeom>
          <a:noFill/>
        </p:spPr>
        <p:txBody>
          <a:bodyPr wrap="square" rtlCol="0">
            <a:spAutoFit/>
          </a:bodyPr>
          <a:lstStyle/>
          <a:p>
            <a:pPr algn="ctr"/>
            <a:endParaRPr lang="en-US" sz="3600" b="1" dirty="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0EB15457-4528-D4A7-7CF7-188AB89A5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p:cNvSpPr txBox="1"/>
          <p:nvPr/>
        </p:nvSpPr>
        <p:spPr>
          <a:xfrm>
            <a:off x="5055203" y="2785723"/>
            <a:ext cx="7206908" cy="1446550"/>
          </a:xfrm>
          <a:prstGeom prst="rect">
            <a:avLst/>
          </a:prstGeom>
          <a:noFill/>
        </p:spPr>
        <p:txBody>
          <a:bodyPr wrap="none" rtlCol="0">
            <a:spAutoFit/>
          </a:bodyPr>
          <a:lstStyle/>
          <a:p>
            <a:pPr algn="ctr"/>
            <a:r>
              <a:rPr lang="en-IN" sz="4400" b="1" dirty="0">
                <a:solidFill>
                  <a:schemeClr val="accent1"/>
                </a:solidFill>
                <a:latin typeface="Franklin Gothic Book" panose="020B0503020102020204" pitchFamily="34" charset="0"/>
              </a:rPr>
              <a:t>Co-operative Credit Structure </a:t>
            </a:r>
          </a:p>
          <a:p>
            <a:pPr algn="ctr"/>
            <a:r>
              <a:rPr lang="en-IN" sz="4400" b="1" dirty="0">
                <a:solidFill>
                  <a:schemeClr val="accent1"/>
                </a:solidFill>
                <a:latin typeface="Franklin Gothic Book" panose="020B0503020102020204" pitchFamily="34" charset="0"/>
              </a:rPr>
              <a:t>in Andhra Pradesh </a:t>
            </a:r>
          </a:p>
        </p:txBody>
      </p:sp>
      <p:sp>
        <p:nvSpPr>
          <p:cNvPr id="4" name="TextBox 3">
            <a:extLst>
              <a:ext uri="{FF2B5EF4-FFF2-40B4-BE49-F238E27FC236}">
                <a16:creationId xmlns:a16="http://schemas.microsoft.com/office/drawing/2014/main" id="{50D38500-8ED6-9732-FE2E-CECBC50C7188}"/>
              </a:ext>
            </a:extLst>
          </p:cNvPr>
          <p:cNvSpPr txBox="1"/>
          <p:nvPr/>
        </p:nvSpPr>
        <p:spPr>
          <a:xfrm flipH="1">
            <a:off x="7066689" y="4458970"/>
            <a:ext cx="4157331" cy="923330"/>
          </a:xfrm>
          <a:prstGeom prst="rect">
            <a:avLst/>
          </a:prstGeom>
          <a:noFill/>
        </p:spPr>
        <p:txBody>
          <a:bodyPr wrap="square" rtlCol="0">
            <a:spAutoFit/>
          </a:bodyPr>
          <a:lstStyle/>
          <a:p>
            <a:r>
              <a:rPr lang="en-IN" sz="3600" dirty="0">
                <a:solidFill>
                  <a:srgbClr val="C00000"/>
                </a:solidFill>
                <a:latin typeface="Franklin Gothic Book" panose="020B0503020102020204" pitchFamily="34" charset="0"/>
              </a:rPr>
              <a:t>Moving Ahead…..</a:t>
            </a:r>
          </a:p>
          <a:p>
            <a:endParaRPr lang="te-IN" dirty="0"/>
          </a:p>
        </p:txBody>
      </p:sp>
      <p:pic>
        <p:nvPicPr>
          <p:cNvPr id="14" name="Picture 13">
            <a:extLst>
              <a:ext uri="{FF2B5EF4-FFF2-40B4-BE49-F238E27FC236}">
                <a16:creationId xmlns:a16="http://schemas.microsoft.com/office/drawing/2014/main" id="{B58B6180-F448-2420-FDBF-8B2D5E18771B}"/>
              </a:ext>
            </a:extLst>
          </p:cNvPr>
          <p:cNvPicPr>
            <a:picLocks noChangeAspect="1"/>
          </p:cNvPicPr>
          <p:nvPr/>
        </p:nvPicPr>
        <p:blipFill>
          <a:blip r:embed="rId3"/>
          <a:stretch>
            <a:fillRect/>
          </a:stretch>
        </p:blipFill>
        <p:spPr>
          <a:xfrm>
            <a:off x="381619" y="1116419"/>
            <a:ext cx="4743694" cy="4804537"/>
          </a:xfrm>
          <a:prstGeom prst="rect">
            <a:avLst/>
          </a:prstGeom>
        </p:spPr>
      </p:pic>
    </p:spTree>
    <p:extLst>
      <p:ext uri="{BB962C8B-B14F-4D97-AF65-F5344CB8AC3E}">
        <p14:creationId xmlns:p14="http://schemas.microsoft.com/office/powerpoint/2010/main" val="66903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extBox 12">
            <a:extLst>
              <a:ext uri="{FF2B5EF4-FFF2-40B4-BE49-F238E27FC236}">
                <a16:creationId xmlns:a16="http://schemas.microsoft.com/office/drawing/2014/main" id="{0289C20A-F764-7241-92E6-EFEB9298B6B6}"/>
              </a:ext>
            </a:extLst>
          </p:cNvPr>
          <p:cNvSpPr txBox="1"/>
          <p:nvPr/>
        </p:nvSpPr>
        <p:spPr>
          <a:xfrm>
            <a:off x="4323738" y="220487"/>
            <a:ext cx="2690160" cy="615553"/>
          </a:xfrm>
          <a:prstGeom prst="rect">
            <a:avLst/>
          </a:prstGeom>
          <a:noFill/>
        </p:spPr>
        <p:txBody>
          <a:bodyPr wrap="none" lIns="45720" tIns="22860" rIns="45720" bIns="22860" rtlCol="0" anchor="t">
            <a:spAutoFit/>
          </a:bodyPr>
          <a:lstStyle/>
          <a:p>
            <a:pPr algn="ctr"/>
            <a:r>
              <a:rPr lang="en-US" sz="3700" b="1" spc="-145" dirty="0">
                <a:solidFill>
                  <a:schemeClr val="accent1"/>
                </a:solidFill>
                <a:latin typeface="Segoe UI Light" pitchFamily="34" charset="0"/>
                <a:cs typeface="Segoe UI Light" pitchFamily="34" charset="0"/>
              </a:rPr>
              <a:t>Collaborations</a:t>
            </a:r>
          </a:p>
        </p:txBody>
      </p:sp>
      <p:sp>
        <p:nvSpPr>
          <p:cNvPr id="33" name="Freeform 32">
            <a:extLst>
              <a:ext uri="{FF2B5EF4-FFF2-40B4-BE49-F238E27FC236}">
                <a16:creationId xmlns:a16="http://schemas.microsoft.com/office/drawing/2014/main" id="{FEAC4718-3459-3147-A125-BD0F7B62B95D}"/>
              </a:ext>
            </a:extLst>
          </p:cNvPr>
          <p:cNvSpPr>
            <a:spLocks noChangeArrowheads="1"/>
          </p:cNvSpPr>
          <p:nvPr/>
        </p:nvSpPr>
        <p:spPr bwMode="auto">
          <a:xfrm rot="10800000">
            <a:off x="5935027" y="1295655"/>
            <a:ext cx="2544065" cy="2260452"/>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1"/>
          </a:solidFill>
          <a:ln>
            <a:solidFill>
              <a:srgbClr val="FFFFFF"/>
            </a:solidFill>
          </a:ln>
          <a:effectLst/>
        </p:spPr>
        <p:txBody>
          <a:bodyPr wrap="square" lIns="45720" tIns="22860" rIns="45720" bIns="22860" anchor="ctr">
            <a:noAutofit/>
          </a:bodyPr>
          <a:lstStyle/>
          <a:p>
            <a:endParaRPr lang="en-US" sz="3300" dirty="0">
              <a:latin typeface="Lato Light" panose="020F0502020204030203" pitchFamily="34" charset="0"/>
            </a:endParaRPr>
          </a:p>
        </p:txBody>
      </p:sp>
      <p:sp>
        <p:nvSpPr>
          <p:cNvPr id="32" name="Freeform 31">
            <a:extLst>
              <a:ext uri="{FF2B5EF4-FFF2-40B4-BE49-F238E27FC236}">
                <a16:creationId xmlns:a16="http://schemas.microsoft.com/office/drawing/2014/main" id="{0B83AC19-E257-D94B-90CD-98FD3F5A80F3}"/>
              </a:ext>
            </a:extLst>
          </p:cNvPr>
          <p:cNvSpPr>
            <a:spLocks noChangeArrowheads="1"/>
          </p:cNvSpPr>
          <p:nvPr/>
        </p:nvSpPr>
        <p:spPr bwMode="auto">
          <a:xfrm>
            <a:off x="8479562" y="3558058"/>
            <a:ext cx="2544065" cy="2260452"/>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4"/>
          </a:solidFill>
          <a:ln>
            <a:solidFill>
              <a:srgbClr val="FFFFFF"/>
            </a:solidFill>
          </a:ln>
          <a:effectLst/>
        </p:spPr>
        <p:txBody>
          <a:bodyPr wrap="square" lIns="45720" tIns="22860" rIns="45720" bIns="22860" anchor="ctr">
            <a:noAutofit/>
          </a:bodyPr>
          <a:lstStyle/>
          <a:p>
            <a:endParaRPr lang="en-US" sz="3300" dirty="0">
              <a:latin typeface="Lato Light" panose="020F0502020204030203" pitchFamily="34" charset="0"/>
            </a:endParaRPr>
          </a:p>
        </p:txBody>
      </p:sp>
      <p:sp>
        <p:nvSpPr>
          <p:cNvPr id="9" name="Freeform 5">
            <a:extLst>
              <a:ext uri="{FF2B5EF4-FFF2-40B4-BE49-F238E27FC236}">
                <a16:creationId xmlns:a16="http://schemas.microsoft.com/office/drawing/2014/main" id="{764FC956-A566-7A4D-9DEA-5B76DC75E648}"/>
              </a:ext>
            </a:extLst>
          </p:cNvPr>
          <p:cNvSpPr>
            <a:spLocks noChangeArrowheads="1"/>
          </p:cNvSpPr>
          <p:nvPr/>
        </p:nvSpPr>
        <p:spPr bwMode="auto">
          <a:xfrm>
            <a:off x="7724633" y="1293116"/>
            <a:ext cx="3298995" cy="3003151"/>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chemeClr val="accent2"/>
          </a:solidFill>
          <a:ln>
            <a:solidFill>
              <a:srgbClr val="FFFFFF"/>
            </a:solidFill>
          </a:ln>
          <a:effectLst/>
        </p:spPr>
        <p:txBody>
          <a:bodyPr wrap="none" lIns="45720" tIns="22860" rIns="45720" bIns="22860" anchor="ctr"/>
          <a:lstStyle/>
          <a:p>
            <a:endParaRPr lang="en-US" sz="3300" dirty="0">
              <a:latin typeface="Lato Light" panose="020F0502020204030203" pitchFamily="34" charset="0"/>
            </a:endParaRPr>
          </a:p>
        </p:txBody>
      </p:sp>
      <p:sp>
        <p:nvSpPr>
          <p:cNvPr id="11" name="Freeform 7">
            <a:extLst>
              <a:ext uri="{FF2B5EF4-FFF2-40B4-BE49-F238E27FC236}">
                <a16:creationId xmlns:a16="http://schemas.microsoft.com/office/drawing/2014/main" id="{69CE65A1-7E35-5947-BDC8-0777016A4BD6}"/>
              </a:ext>
            </a:extLst>
          </p:cNvPr>
          <p:cNvSpPr>
            <a:spLocks noChangeArrowheads="1"/>
          </p:cNvSpPr>
          <p:nvPr/>
        </p:nvSpPr>
        <p:spPr bwMode="auto">
          <a:xfrm>
            <a:off x="5933428" y="2821920"/>
            <a:ext cx="3286602" cy="2999129"/>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chemeClr val="accent3"/>
          </a:solidFill>
          <a:ln>
            <a:solidFill>
              <a:srgbClr val="FFFFFF"/>
            </a:solidFill>
          </a:ln>
          <a:effectLst/>
        </p:spPr>
        <p:txBody>
          <a:bodyPr wrap="none" lIns="45720" tIns="22860" rIns="45720" bIns="22860" anchor="ctr"/>
          <a:lstStyle/>
          <a:p>
            <a:endParaRPr lang="en-US" sz="3300" dirty="0">
              <a:latin typeface="Lato Light" panose="020F0502020204030203" pitchFamily="34" charset="0"/>
            </a:endParaRPr>
          </a:p>
        </p:txBody>
      </p:sp>
      <p:sp>
        <p:nvSpPr>
          <p:cNvPr id="17" name="Subtitle 2">
            <a:extLst>
              <a:ext uri="{FF2B5EF4-FFF2-40B4-BE49-F238E27FC236}">
                <a16:creationId xmlns:a16="http://schemas.microsoft.com/office/drawing/2014/main" id="{C5DD4EBD-A3D7-AB4B-98B2-DCC74720F29B}"/>
              </a:ext>
            </a:extLst>
          </p:cNvPr>
          <p:cNvSpPr txBox="1">
            <a:spLocks/>
          </p:cNvSpPr>
          <p:nvPr/>
        </p:nvSpPr>
        <p:spPr>
          <a:xfrm rot="10800000" flipV="1">
            <a:off x="5719647" y="1464174"/>
            <a:ext cx="2567113" cy="898131"/>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1st of it’s kind </a:t>
            </a:r>
          </a:p>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PACS-RBK </a:t>
            </a:r>
          </a:p>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Integration </a:t>
            </a:r>
          </a:p>
        </p:txBody>
      </p:sp>
      <p:sp>
        <p:nvSpPr>
          <p:cNvPr id="34" name="Subtitle 2">
            <a:extLst>
              <a:ext uri="{FF2B5EF4-FFF2-40B4-BE49-F238E27FC236}">
                <a16:creationId xmlns:a16="http://schemas.microsoft.com/office/drawing/2014/main" id="{FF62833C-3D17-E24A-B9C6-8D038D2194A8}"/>
              </a:ext>
            </a:extLst>
          </p:cNvPr>
          <p:cNvSpPr txBox="1">
            <a:spLocks/>
          </p:cNvSpPr>
          <p:nvPr/>
        </p:nvSpPr>
        <p:spPr>
          <a:xfrm>
            <a:off x="8313277" y="2140921"/>
            <a:ext cx="2134100" cy="603178"/>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COL – Interactive knowledge sharing</a:t>
            </a:r>
          </a:p>
        </p:txBody>
      </p:sp>
      <p:sp>
        <p:nvSpPr>
          <p:cNvPr id="35" name="Subtitle 2">
            <a:extLst>
              <a:ext uri="{FF2B5EF4-FFF2-40B4-BE49-F238E27FC236}">
                <a16:creationId xmlns:a16="http://schemas.microsoft.com/office/drawing/2014/main" id="{58C95211-8B17-F24C-9679-A832F3B4040A}"/>
              </a:ext>
            </a:extLst>
          </p:cNvPr>
          <p:cNvSpPr txBox="1">
            <a:spLocks/>
          </p:cNvSpPr>
          <p:nvPr/>
        </p:nvSpPr>
        <p:spPr>
          <a:xfrm rot="10800000" flipV="1">
            <a:off x="6272972" y="3868671"/>
            <a:ext cx="2351733" cy="1204817"/>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NABARD </a:t>
            </a:r>
          </a:p>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supported in establishment</a:t>
            </a:r>
          </a:p>
          <a:p>
            <a:pPr defTabSz="914400">
              <a:lnSpc>
                <a:spcPts val="2250"/>
              </a:lnSpc>
              <a:spcBef>
                <a:spcPts val="0"/>
              </a:spcBef>
            </a:pPr>
            <a:r>
              <a:rPr lang="en-US" sz="1400" b="1" dirty="0">
                <a:solidFill>
                  <a:schemeClr val="bg1"/>
                </a:solidFill>
                <a:latin typeface="Open Sans" panose="020B0606030504020204" pitchFamily="34" charset="0"/>
                <a:ea typeface="League Spartan" charset="0"/>
                <a:cs typeface="Poppins" pitchFamily="2" charset="77"/>
              </a:rPr>
              <a:t> of BDPIC</a:t>
            </a:r>
          </a:p>
        </p:txBody>
      </p:sp>
      <p:sp>
        <p:nvSpPr>
          <p:cNvPr id="36" name="Subtitle 2">
            <a:extLst>
              <a:ext uri="{FF2B5EF4-FFF2-40B4-BE49-F238E27FC236}">
                <a16:creationId xmlns:a16="http://schemas.microsoft.com/office/drawing/2014/main" id="{0AB44238-3D5A-8642-85FE-05A938A0C26E}"/>
              </a:ext>
            </a:extLst>
          </p:cNvPr>
          <p:cNvSpPr txBox="1">
            <a:spLocks/>
          </p:cNvSpPr>
          <p:nvPr/>
        </p:nvSpPr>
        <p:spPr>
          <a:xfrm>
            <a:off x="9220030" y="4637280"/>
            <a:ext cx="1745701" cy="821763"/>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n-US" sz="1400" b="1" dirty="0">
                <a:solidFill>
                  <a:schemeClr val="bg1"/>
                </a:solidFill>
                <a:latin typeface="Open Sans" panose="020B0606030504020204" pitchFamily="34" charset="0"/>
                <a:ea typeface="League Spartan" charset="0"/>
                <a:cs typeface="Poppins" pitchFamily="2" charset="77"/>
              </a:rPr>
              <a:t>HPCL - Setting up of petrol bunks in PACSs</a:t>
            </a:r>
          </a:p>
        </p:txBody>
      </p:sp>
      <p:sp>
        <p:nvSpPr>
          <p:cNvPr id="2" name="TextBox 1"/>
          <p:cNvSpPr txBox="1"/>
          <p:nvPr/>
        </p:nvSpPr>
        <p:spPr>
          <a:xfrm>
            <a:off x="223913" y="2157586"/>
            <a:ext cx="5495734" cy="2308324"/>
          </a:xfrm>
          <a:prstGeom prst="rect">
            <a:avLst/>
          </a:prstGeom>
          <a:noFill/>
        </p:spPr>
        <p:txBody>
          <a:bodyPr wrap="square" rtlCol="0">
            <a:spAutoFit/>
          </a:bodyPr>
          <a:lstStyle/>
          <a:p>
            <a:pPr marL="285750" indent="-285750">
              <a:buFont typeface="Arial" pitchFamily="34" charset="0"/>
              <a:buChar char="•"/>
            </a:pPr>
            <a:r>
              <a:rPr lang="en-US" dirty="0">
                <a:solidFill>
                  <a:schemeClr val="accent1"/>
                </a:solidFill>
                <a:latin typeface="Segoe UI" pitchFamily="34" charset="0"/>
                <a:cs typeface="Segoe UI" pitchFamily="34" charset="0"/>
              </a:rPr>
              <a:t>Tie up with Depts of </a:t>
            </a:r>
            <a:r>
              <a:rPr lang="en-US" dirty="0" err="1">
                <a:solidFill>
                  <a:schemeClr val="accent1"/>
                </a:solidFill>
                <a:latin typeface="Segoe UI" pitchFamily="34" charset="0"/>
                <a:cs typeface="Segoe UI" pitchFamily="34" charset="0"/>
              </a:rPr>
              <a:t>GoAP</a:t>
            </a:r>
            <a:r>
              <a:rPr lang="en-US" dirty="0">
                <a:solidFill>
                  <a:schemeClr val="accent1"/>
                </a:solidFill>
                <a:latin typeface="Segoe UI" pitchFamily="34" charset="0"/>
                <a:cs typeface="Segoe UI" pitchFamily="34" charset="0"/>
              </a:rPr>
              <a:t> </a:t>
            </a:r>
          </a:p>
          <a:p>
            <a:pPr marL="285750" indent="-285750">
              <a:buFont typeface="Arial" pitchFamily="34" charset="0"/>
              <a:buChar char="•"/>
            </a:pPr>
            <a:r>
              <a:rPr lang="en-US" dirty="0">
                <a:solidFill>
                  <a:schemeClr val="accent1"/>
                </a:solidFill>
                <a:latin typeface="Segoe UI" pitchFamily="34" charset="0"/>
                <a:cs typeface="Segoe UI" pitchFamily="34" charset="0"/>
              </a:rPr>
              <a:t>PACS-RBK Integration</a:t>
            </a:r>
          </a:p>
          <a:p>
            <a:pPr marL="285750" indent="-285750">
              <a:buFont typeface="Arial" pitchFamily="34" charset="0"/>
              <a:buChar char="•"/>
            </a:pPr>
            <a:r>
              <a:rPr lang="en-US" dirty="0">
                <a:solidFill>
                  <a:schemeClr val="accent1"/>
                </a:solidFill>
                <a:latin typeface="Segoe UI" pitchFamily="34" charset="0"/>
                <a:cs typeface="Segoe UI" pitchFamily="34" charset="0"/>
              </a:rPr>
              <a:t>Collaborated with Commonwealth of Learning and ANGRAU for COL-L3E and L3F Projects</a:t>
            </a:r>
          </a:p>
          <a:p>
            <a:pPr marL="285750" indent="-285750">
              <a:buFont typeface="Arial" pitchFamily="34" charset="0"/>
              <a:buChar char="•"/>
            </a:pPr>
            <a:r>
              <a:rPr lang="en-US" dirty="0">
                <a:solidFill>
                  <a:schemeClr val="accent1"/>
                </a:solidFill>
                <a:latin typeface="Segoe UI" pitchFamily="34" charset="0"/>
                <a:cs typeface="Segoe UI" pitchFamily="34" charset="0"/>
              </a:rPr>
              <a:t>Collaboration of with Oil Companies &amp; Cement Factories</a:t>
            </a:r>
          </a:p>
          <a:p>
            <a:pPr marL="285750" indent="-285750">
              <a:buFont typeface="Arial" pitchFamily="34" charset="0"/>
              <a:buChar char="•"/>
            </a:pPr>
            <a:r>
              <a:rPr lang="en-US" dirty="0">
                <a:solidFill>
                  <a:schemeClr val="accent1"/>
                </a:solidFill>
                <a:latin typeface="Segoe UI" pitchFamily="34" charset="0"/>
                <a:cs typeface="Segoe UI" pitchFamily="34" charset="0"/>
              </a:rPr>
              <a:t>Collaboration with Digital commerce platforms (</a:t>
            </a:r>
            <a:r>
              <a:rPr lang="en-US" dirty="0" err="1">
                <a:solidFill>
                  <a:schemeClr val="accent1"/>
                </a:solidFill>
                <a:latin typeface="Segoe UI" pitchFamily="34" charset="0"/>
                <a:cs typeface="Segoe UI" pitchFamily="34" charset="0"/>
              </a:rPr>
              <a:t>Ninjacart</a:t>
            </a:r>
            <a:r>
              <a:rPr lang="en-US" dirty="0">
                <a:solidFill>
                  <a:schemeClr val="accent1"/>
                </a:solidFill>
                <a:latin typeface="Segoe UI" pitchFamily="34" charset="0"/>
                <a:cs typeface="Segoe UI" pitchFamily="34" charset="0"/>
              </a:rPr>
              <a:t>) </a:t>
            </a:r>
          </a:p>
        </p:txBody>
      </p:sp>
      <p:cxnSp>
        <p:nvCxnSpPr>
          <p:cNvPr id="3" name="Straight Connector 2">
            <a:extLst>
              <a:ext uri="{FF2B5EF4-FFF2-40B4-BE49-F238E27FC236}">
                <a16:creationId xmlns:a16="http://schemas.microsoft.com/office/drawing/2014/main" id="{8623A74B-88E8-8101-0540-4C4C77B98E53}"/>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25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356" name="Picture 35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116" name="Google Shape;2116;p23"/>
          <p:cNvSpPr txBox="1"/>
          <p:nvPr/>
        </p:nvSpPr>
        <p:spPr>
          <a:xfrm>
            <a:off x="2817506" y="323250"/>
            <a:ext cx="6556985" cy="621200"/>
          </a:xfrm>
          <a:prstGeom prst="rect">
            <a:avLst/>
          </a:prstGeom>
          <a:noFill/>
          <a:ln>
            <a:noFill/>
          </a:ln>
        </p:spPr>
        <p:txBody>
          <a:bodyPr spcFirstLastPara="1" wrap="square" lIns="121897" tIns="121897" rIns="121897" bIns="121897" anchor="ctr" anchorCtr="0">
            <a:noAutofit/>
          </a:bodyPr>
          <a:lstStyle/>
          <a:p>
            <a:pPr algn="ctr"/>
            <a:r>
              <a:rPr lang="en" sz="3700" b="1" spc="-145" dirty="0">
                <a:solidFill>
                  <a:schemeClr val="accent1"/>
                </a:solidFill>
                <a:latin typeface="Segoe UI Light" pitchFamily="34" charset="0"/>
                <a:cs typeface="Segoe UI Light" pitchFamily="34" charset="0"/>
                <a:sym typeface="Fira Sans Medium"/>
              </a:rPr>
              <a:t>Integration of RBKs - PACS</a:t>
            </a:r>
            <a:endParaRPr sz="3700" b="1" spc="-145" dirty="0">
              <a:solidFill>
                <a:schemeClr val="accent1"/>
              </a:solidFill>
              <a:latin typeface="Segoe UI Light" pitchFamily="34" charset="0"/>
              <a:cs typeface="Segoe UI Light" pitchFamily="34" charset="0"/>
              <a:sym typeface="Fira Sans Medium"/>
            </a:endParaRPr>
          </a:p>
        </p:txBody>
      </p:sp>
      <p:cxnSp>
        <p:nvCxnSpPr>
          <p:cNvPr id="2" name="Straight Connector 1">
            <a:extLst>
              <a:ext uri="{FF2B5EF4-FFF2-40B4-BE49-F238E27FC236}">
                <a16:creationId xmlns:a16="http://schemas.microsoft.com/office/drawing/2014/main" id="{483D4019-19C4-59AC-A387-8CE9CFC07FCC}"/>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C192C5B7-D63B-EC4D-1DE6-CF2488DB3153}"/>
              </a:ext>
            </a:extLst>
          </p:cNvPr>
          <p:cNvSpPr/>
          <p:nvPr/>
        </p:nvSpPr>
        <p:spPr>
          <a:xfrm>
            <a:off x="1251620" y="1674672"/>
            <a:ext cx="3810700" cy="2308324"/>
          </a:xfrm>
          <a:prstGeom prst="rect">
            <a:avLst/>
          </a:prstGeom>
        </p:spPr>
        <p:txBody>
          <a:bodyPr wrap="square">
            <a:spAutoFit/>
          </a:bodyPr>
          <a:lstStyle/>
          <a:p>
            <a:pPr marL="380972" indent="-380972" algn="just">
              <a:buFont typeface="Arial" pitchFamily="34" charset="0"/>
              <a:buChar char="•"/>
            </a:pPr>
            <a:r>
              <a:rPr lang="en-IN" dirty="0" err="1">
                <a:solidFill>
                  <a:schemeClr val="accent1"/>
                </a:solidFill>
                <a:latin typeface="Segoe UI" pitchFamily="34" charset="0"/>
                <a:cs typeface="Segoe UI" pitchFamily="34" charset="0"/>
              </a:rPr>
              <a:t>Rhythu</a:t>
            </a:r>
            <a:r>
              <a:rPr lang="en-IN" dirty="0">
                <a:solidFill>
                  <a:schemeClr val="accent1"/>
                </a:solidFill>
                <a:latin typeface="Segoe UI" pitchFamily="34" charset="0"/>
                <a:cs typeface="Segoe UI" pitchFamily="34" charset="0"/>
              </a:rPr>
              <a:t> </a:t>
            </a:r>
            <a:r>
              <a:rPr lang="en-IN" dirty="0" err="1">
                <a:solidFill>
                  <a:schemeClr val="accent1"/>
                </a:solidFill>
                <a:latin typeface="Segoe UI" pitchFamily="34" charset="0"/>
                <a:cs typeface="Segoe UI" pitchFamily="34" charset="0"/>
              </a:rPr>
              <a:t>Bharosa</a:t>
            </a:r>
            <a:r>
              <a:rPr lang="en-IN" dirty="0">
                <a:solidFill>
                  <a:schemeClr val="accent1"/>
                </a:solidFill>
                <a:latin typeface="Segoe UI" pitchFamily="34" charset="0"/>
                <a:cs typeface="Segoe UI" pitchFamily="34" charset="0"/>
              </a:rPr>
              <a:t> </a:t>
            </a:r>
            <a:r>
              <a:rPr lang="en-IN" dirty="0" err="1">
                <a:solidFill>
                  <a:schemeClr val="accent1"/>
                </a:solidFill>
                <a:latin typeface="Segoe UI" pitchFamily="34" charset="0"/>
                <a:cs typeface="Segoe UI" pitchFamily="34" charset="0"/>
              </a:rPr>
              <a:t>Kendras</a:t>
            </a:r>
            <a:r>
              <a:rPr lang="en-IN" dirty="0">
                <a:solidFill>
                  <a:schemeClr val="accent1"/>
                </a:solidFill>
                <a:latin typeface="Segoe UI" pitchFamily="34" charset="0"/>
                <a:cs typeface="Segoe UI" pitchFamily="34" charset="0"/>
              </a:rPr>
              <a:t> (RBKs), a first of kind initiative in AP</a:t>
            </a:r>
          </a:p>
          <a:p>
            <a:pPr marL="380972" indent="-380972" algn="just">
              <a:buFont typeface="Arial" pitchFamily="34" charset="0"/>
              <a:buChar char="•"/>
            </a:pPr>
            <a:r>
              <a:rPr lang="en-IN" dirty="0">
                <a:solidFill>
                  <a:schemeClr val="accent1"/>
                </a:solidFill>
                <a:latin typeface="Segoe UI" pitchFamily="34" charset="0"/>
                <a:cs typeface="Segoe UI" pitchFamily="34" charset="0"/>
              </a:rPr>
              <a:t>Supporting farmers from “seed to sale”</a:t>
            </a:r>
          </a:p>
          <a:p>
            <a:pPr marL="380972" indent="-380972" algn="just">
              <a:buFont typeface="Arial" pitchFamily="34" charset="0"/>
              <a:buChar char="•"/>
            </a:pPr>
            <a:r>
              <a:rPr lang="en-IN" dirty="0">
                <a:solidFill>
                  <a:schemeClr val="accent1"/>
                </a:solidFill>
                <a:latin typeface="Segoe UI" pitchFamily="34" charset="0"/>
                <a:cs typeface="Segoe UI" pitchFamily="34" charset="0"/>
              </a:rPr>
              <a:t>Every village has one RBK - &gt;10,700 no.</a:t>
            </a:r>
          </a:p>
          <a:p>
            <a:pPr marL="380972" indent="-380972" algn="just">
              <a:buFont typeface="Arial" pitchFamily="34" charset="0"/>
              <a:buChar char="•"/>
            </a:pPr>
            <a:r>
              <a:rPr lang="en-IN" dirty="0">
                <a:solidFill>
                  <a:schemeClr val="accent1"/>
                </a:solidFill>
                <a:latin typeface="Segoe UI" pitchFamily="34" charset="0"/>
                <a:cs typeface="Segoe UI" pitchFamily="34" charset="0"/>
              </a:rPr>
              <a:t>RBKs are geo tagged to PAC</a:t>
            </a:r>
          </a:p>
          <a:p>
            <a:pPr marL="380972" indent="-380972" algn="just">
              <a:buFont typeface="Arial" pitchFamily="34" charset="0"/>
              <a:buChar char="•"/>
            </a:pPr>
            <a:r>
              <a:rPr lang="en-IN" dirty="0">
                <a:solidFill>
                  <a:schemeClr val="accent1"/>
                </a:solidFill>
                <a:latin typeface="Segoe UI" pitchFamily="34" charset="0"/>
                <a:cs typeface="Segoe UI" pitchFamily="34" charset="0"/>
              </a:rPr>
              <a:t>Credit and non credit services.</a:t>
            </a:r>
            <a:endParaRPr lang="en-US" dirty="0">
              <a:solidFill>
                <a:schemeClr val="accent1"/>
              </a:solidFill>
              <a:latin typeface="Segoe UI" pitchFamily="34" charset="0"/>
              <a:cs typeface="Segoe UI" pitchFamily="34" charset="0"/>
            </a:endParaRPr>
          </a:p>
        </p:txBody>
      </p:sp>
      <p:pic>
        <p:nvPicPr>
          <p:cNvPr id="2052" name="Picture 4" descr="AP YSR Rythu Bharosa Scheme Full Details and Latest News In Telugu">
            <a:extLst>
              <a:ext uri="{FF2B5EF4-FFF2-40B4-BE49-F238E27FC236}">
                <a16:creationId xmlns:a16="http://schemas.microsoft.com/office/drawing/2014/main" id="{D9F5A07B-279A-3266-32FD-60316357D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595" y="1465244"/>
            <a:ext cx="6623129" cy="4549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7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86"/>
            <a:ext cx="12192000" cy="6857999"/>
          </a:xfrm>
          <a:prstGeom prst="rect">
            <a:avLst/>
          </a:prstGeom>
        </p:spPr>
      </p:pic>
      <p:sp>
        <p:nvSpPr>
          <p:cNvPr id="39" name="Freeform 38">
            <a:extLst>
              <a:ext uri="{FF2B5EF4-FFF2-40B4-BE49-F238E27FC236}">
                <a16:creationId xmlns:a16="http://schemas.microsoft.com/office/drawing/2014/main" id="{EE511D1B-F5B8-2444-8399-7CA2FC8C5F7E}"/>
              </a:ext>
            </a:extLst>
          </p:cNvPr>
          <p:cNvSpPr/>
          <p:nvPr/>
        </p:nvSpPr>
        <p:spPr>
          <a:xfrm>
            <a:off x="5150154" y="1681241"/>
            <a:ext cx="1811982" cy="1370449"/>
          </a:xfrm>
          <a:custGeom>
            <a:avLst/>
            <a:gdLst>
              <a:gd name="connsiteX0" fmla="*/ 1905438 w 3623021"/>
              <a:gd name="connsiteY0" fmla="*/ 631 h 2740898"/>
              <a:gd name="connsiteX1" fmla="*/ 3623021 w 3623021"/>
              <a:gd name="connsiteY1" fmla="*/ 375646 h 2740898"/>
              <a:gd name="connsiteX2" fmla="*/ 2498232 w 3623021"/>
              <a:gd name="connsiteY2" fmla="*/ 2737094 h 2740898"/>
              <a:gd name="connsiteX3" fmla="*/ 2380965 w 3623021"/>
              <a:gd name="connsiteY3" fmla="*/ 2694174 h 2740898"/>
              <a:gd name="connsiteX4" fmla="*/ 1825967 w 3623021"/>
              <a:gd name="connsiteY4" fmla="*/ 2610267 h 2740898"/>
              <a:gd name="connsiteX5" fmla="*/ 1270969 w 3623021"/>
              <a:gd name="connsiteY5" fmla="*/ 2694174 h 2740898"/>
              <a:gd name="connsiteX6" fmla="*/ 1143310 w 3623021"/>
              <a:gd name="connsiteY6" fmla="*/ 2740898 h 2740898"/>
              <a:gd name="connsiteX7" fmla="*/ 0 w 3623021"/>
              <a:gd name="connsiteY7" fmla="*/ 391632 h 2740898"/>
              <a:gd name="connsiteX8" fmla="*/ 811055 w 3623021"/>
              <a:gd name="connsiteY8" fmla="*/ 117595 h 2740898"/>
              <a:gd name="connsiteX9" fmla="*/ 1905438 w 3623021"/>
              <a:gd name="connsiteY9" fmla="*/ 631 h 274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021" h="2740898">
                <a:moveTo>
                  <a:pt x="1905438" y="631"/>
                </a:moveTo>
                <a:cubicBezTo>
                  <a:pt x="2506140" y="10740"/>
                  <a:pt x="3088682" y="142150"/>
                  <a:pt x="3623021" y="375646"/>
                </a:cubicBezTo>
                <a:lnTo>
                  <a:pt x="2498232" y="2737094"/>
                </a:lnTo>
                <a:lnTo>
                  <a:pt x="2380965" y="2694174"/>
                </a:lnTo>
                <a:cubicBezTo>
                  <a:pt x="2205642" y="2639643"/>
                  <a:pt x="2019235" y="2610267"/>
                  <a:pt x="1825967" y="2610267"/>
                </a:cubicBezTo>
                <a:cubicBezTo>
                  <a:pt x="1632699" y="2610267"/>
                  <a:pt x="1446293" y="2639643"/>
                  <a:pt x="1270969" y="2694174"/>
                </a:cubicBezTo>
                <a:lnTo>
                  <a:pt x="1143310" y="2740898"/>
                </a:lnTo>
                <a:lnTo>
                  <a:pt x="0" y="391632"/>
                </a:lnTo>
                <a:cubicBezTo>
                  <a:pt x="256553" y="277184"/>
                  <a:pt x="526938" y="183725"/>
                  <a:pt x="811055" y="117595"/>
                </a:cubicBezTo>
                <a:cubicBezTo>
                  <a:pt x="1178060" y="32171"/>
                  <a:pt x="1545018" y="-5433"/>
                  <a:pt x="1905438" y="6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8" name="Freeform 37">
            <a:extLst>
              <a:ext uri="{FF2B5EF4-FFF2-40B4-BE49-F238E27FC236}">
                <a16:creationId xmlns:a16="http://schemas.microsoft.com/office/drawing/2014/main" id="{114F5CF9-D57B-F146-B7D3-11A1678234EC}"/>
              </a:ext>
            </a:extLst>
          </p:cNvPr>
          <p:cNvSpPr/>
          <p:nvPr/>
        </p:nvSpPr>
        <p:spPr>
          <a:xfrm>
            <a:off x="6534531" y="1934903"/>
            <a:ext cx="1698773" cy="1708289"/>
          </a:xfrm>
          <a:custGeom>
            <a:avLst/>
            <a:gdLst>
              <a:gd name="connsiteX0" fmla="*/ 1124526 w 3396662"/>
              <a:gd name="connsiteY0" fmla="*/ 0 h 3416578"/>
              <a:gd name="connsiteX1" fmla="*/ 3396662 w 3396662"/>
              <a:gd name="connsiteY1" fmla="*/ 2821717 h 3416578"/>
              <a:gd name="connsiteX2" fmla="*/ 840968 w 3396662"/>
              <a:gd name="connsiteY2" fmla="*/ 3416578 h 3416578"/>
              <a:gd name="connsiteX3" fmla="*/ 840385 w 3396662"/>
              <a:gd name="connsiteY3" fmla="*/ 3414304 h 3416578"/>
              <a:gd name="connsiteX4" fmla="*/ 101432 w 3396662"/>
              <a:gd name="connsiteY4" fmla="*/ 2421687 h 3416578"/>
              <a:gd name="connsiteX5" fmla="*/ 0 w 3396662"/>
              <a:gd name="connsiteY5" fmla="*/ 2360067 h 3416578"/>
              <a:gd name="connsiteX6" fmla="*/ 1124526 w 3396662"/>
              <a:gd name="connsiteY6" fmla="*/ 0 h 34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662" h="3416578">
                <a:moveTo>
                  <a:pt x="1124526" y="0"/>
                </a:moveTo>
                <a:cubicBezTo>
                  <a:pt x="2209086" y="562051"/>
                  <a:pt x="3058595" y="1559227"/>
                  <a:pt x="3396662" y="2821717"/>
                </a:cubicBezTo>
                <a:lnTo>
                  <a:pt x="840968" y="3416578"/>
                </a:lnTo>
                <a:lnTo>
                  <a:pt x="840385" y="3414304"/>
                </a:lnTo>
                <a:cubicBezTo>
                  <a:pt x="713144" y="3005215"/>
                  <a:pt x="448950" y="2656466"/>
                  <a:pt x="101432" y="2421687"/>
                </a:cubicBezTo>
                <a:lnTo>
                  <a:pt x="0" y="2360067"/>
                </a:lnTo>
                <a:lnTo>
                  <a:pt x="112452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7" name="Freeform 36">
            <a:extLst>
              <a:ext uri="{FF2B5EF4-FFF2-40B4-BE49-F238E27FC236}">
                <a16:creationId xmlns:a16="http://schemas.microsoft.com/office/drawing/2014/main" id="{03BB5A11-67C8-9841-BBE9-E21FDA817906}"/>
              </a:ext>
            </a:extLst>
          </p:cNvPr>
          <p:cNvSpPr/>
          <p:nvPr/>
        </p:nvSpPr>
        <p:spPr>
          <a:xfrm>
            <a:off x="3890221" y="1943769"/>
            <a:ext cx="1696286" cy="1707184"/>
          </a:xfrm>
          <a:custGeom>
            <a:avLst/>
            <a:gdLst>
              <a:gd name="connsiteX0" fmla="*/ 2247701 w 3391688"/>
              <a:gd name="connsiteY0" fmla="*/ 0 h 3414368"/>
              <a:gd name="connsiteX1" fmla="*/ 3391688 w 3391688"/>
              <a:gd name="connsiteY1" fmla="*/ 2349270 h 3414368"/>
              <a:gd name="connsiteX2" fmla="*/ 3301674 w 3391688"/>
              <a:gd name="connsiteY2" fmla="*/ 2403956 h 3414368"/>
              <a:gd name="connsiteX3" fmla="*/ 2562721 w 3391688"/>
              <a:gd name="connsiteY3" fmla="*/ 3396572 h 3414368"/>
              <a:gd name="connsiteX4" fmla="*/ 2558146 w 3391688"/>
              <a:gd name="connsiteY4" fmla="*/ 3414368 h 3414368"/>
              <a:gd name="connsiteX5" fmla="*/ 0 w 3391688"/>
              <a:gd name="connsiteY5" fmla="*/ 2842423 h 3414368"/>
              <a:gd name="connsiteX6" fmla="*/ 2247701 w 3391688"/>
              <a:gd name="connsiteY6" fmla="*/ 0 h 341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688" h="3414368">
                <a:moveTo>
                  <a:pt x="2247701" y="0"/>
                </a:moveTo>
                <a:lnTo>
                  <a:pt x="3391688" y="2349270"/>
                </a:lnTo>
                <a:lnTo>
                  <a:pt x="3301674" y="2403956"/>
                </a:lnTo>
                <a:cubicBezTo>
                  <a:pt x="2954156" y="2638734"/>
                  <a:pt x="2689960" y="2987483"/>
                  <a:pt x="2562721" y="3396572"/>
                </a:cubicBezTo>
                <a:lnTo>
                  <a:pt x="2558146" y="3414368"/>
                </a:lnTo>
                <a:lnTo>
                  <a:pt x="0" y="2842423"/>
                </a:lnTo>
                <a:cubicBezTo>
                  <a:pt x="313964" y="1636297"/>
                  <a:pt x="1122469" y="594508"/>
                  <a:pt x="22477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6" name="Freeform 35">
            <a:extLst>
              <a:ext uri="{FF2B5EF4-FFF2-40B4-BE49-F238E27FC236}">
                <a16:creationId xmlns:a16="http://schemas.microsoft.com/office/drawing/2014/main" id="{6214D579-FFB7-A843-9B21-9A948F41F5AD}"/>
              </a:ext>
            </a:extLst>
          </p:cNvPr>
          <p:cNvSpPr/>
          <p:nvPr/>
        </p:nvSpPr>
        <p:spPr>
          <a:xfrm>
            <a:off x="6836995" y="3491306"/>
            <a:ext cx="1473277" cy="1767372"/>
          </a:xfrm>
          <a:custGeom>
            <a:avLst/>
            <a:gdLst>
              <a:gd name="connsiteX0" fmla="*/ 2859643 w 2945786"/>
              <a:gd name="connsiteY0" fmla="*/ 0 h 3534744"/>
              <a:gd name="connsiteX1" fmla="*/ 2068410 w 2945786"/>
              <a:gd name="connsiteY1" fmla="*/ 3534744 h 3534744"/>
              <a:gd name="connsiteX2" fmla="*/ 0 w 2945786"/>
              <a:gd name="connsiteY2" fmla="*/ 1901033 h 3534744"/>
              <a:gd name="connsiteX3" fmla="*/ 776 w 2945786"/>
              <a:gd name="connsiteY3" fmla="*/ 1899997 h 3534744"/>
              <a:gd name="connsiteX4" fmla="*/ 319520 w 2945786"/>
              <a:gd name="connsiteY4" fmla="*/ 856498 h 3534744"/>
              <a:gd name="connsiteX5" fmla="*/ 309883 w 2945786"/>
              <a:gd name="connsiteY5" fmla="*/ 665673 h 3534744"/>
              <a:gd name="connsiteX6" fmla="*/ 299244 w 2945786"/>
              <a:gd name="connsiteY6" fmla="*/ 595956 h 3534744"/>
              <a:gd name="connsiteX7" fmla="*/ 2859643 w 2945786"/>
              <a:gd name="connsiteY7" fmla="*/ 0 h 35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5786" h="3534744">
                <a:moveTo>
                  <a:pt x="2859643" y="0"/>
                </a:moveTo>
                <a:cubicBezTo>
                  <a:pt x="3113800" y="1281916"/>
                  <a:pt x="2792468" y="2551990"/>
                  <a:pt x="2068410" y="3534744"/>
                </a:cubicBezTo>
                <a:lnTo>
                  <a:pt x="0" y="1901033"/>
                </a:lnTo>
                <a:lnTo>
                  <a:pt x="776" y="1899997"/>
                </a:lnTo>
                <a:cubicBezTo>
                  <a:pt x="202013" y="1602124"/>
                  <a:pt x="319521" y="1243033"/>
                  <a:pt x="319520" y="856498"/>
                </a:cubicBezTo>
                <a:cubicBezTo>
                  <a:pt x="319520" y="792074"/>
                  <a:pt x="316256" y="728415"/>
                  <a:pt x="309883" y="665673"/>
                </a:cubicBezTo>
                <a:lnTo>
                  <a:pt x="299244" y="595956"/>
                </a:lnTo>
                <a:lnTo>
                  <a:pt x="2859643" y="0"/>
                </a:ln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5" name="Freeform 34">
            <a:extLst>
              <a:ext uri="{FF2B5EF4-FFF2-40B4-BE49-F238E27FC236}">
                <a16:creationId xmlns:a16="http://schemas.microsoft.com/office/drawing/2014/main" id="{9A9B55A5-B267-AE46-B592-4289BB7087A8}"/>
              </a:ext>
            </a:extLst>
          </p:cNvPr>
          <p:cNvSpPr/>
          <p:nvPr/>
        </p:nvSpPr>
        <p:spPr>
          <a:xfrm>
            <a:off x="3817923" y="3511425"/>
            <a:ext cx="1477977" cy="1765307"/>
          </a:xfrm>
          <a:custGeom>
            <a:avLst/>
            <a:gdLst>
              <a:gd name="connsiteX0" fmla="*/ 78981 w 2955185"/>
              <a:gd name="connsiteY0" fmla="*/ 0 h 3530613"/>
              <a:gd name="connsiteX1" fmla="*/ 2640914 w 2955185"/>
              <a:gd name="connsiteY1" fmla="*/ 573657 h 3530613"/>
              <a:gd name="connsiteX2" fmla="*/ 2633010 w 2955185"/>
              <a:gd name="connsiteY2" fmla="*/ 625434 h 3530613"/>
              <a:gd name="connsiteX3" fmla="*/ 2623375 w 2955185"/>
              <a:gd name="connsiteY3" fmla="*/ 816258 h 3530613"/>
              <a:gd name="connsiteX4" fmla="*/ 2942120 w 2955185"/>
              <a:gd name="connsiteY4" fmla="*/ 1859758 h 3530613"/>
              <a:gd name="connsiteX5" fmla="*/ 2955185 w 2955185"/>
              <a:gd name="connsiteY5" fmla="*/ 1877229 h 3530613"/>
              <a:gd name="connsiteX6" fmla="*/ 900764 w 2955185"/>
              <a:gd name="connsiteY6" fmla="*/ 3530613 h 3530613"/>
              <a:gd name="connsiteX7" fmla="*/ 117025 w 2955185"/>
              <a:gd name="connsiteY7" fmla="*/ 1852090 h 3530613"/>
              <a:gd name="connsiteX8" fmla="*/ 78981 w 2955185"/>
              <a:gd name="connsiteY8" fmla="*/ 0 h 35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5185" h="3530613">
                <a:moveTo>
                  <a:pt x="78981" y="0"/>
                </a:moveTo>
                <a:lnTo>
                  <a:pt x="2640914" y="573657"/>
                </a:lnTo>
                <a:lnTo>
                  <a:pt x="2633010" y="625434"/>
                </a:lnTo>
                <a:cubicBezTo>
                  <a:pt x="2626640" y="688176"/>
                  <a:pt x="2623375" y="751836"/>
                  <a:pt x="2623375" y="816258"/>
                </a:cubicBezTo>
                <a:cubicBezTo>
                  <a:pt x="2623375" y="1202794"/>
                  <a:pt x="2740881" y="1561884"/>
                  <a:pt x="2942120" y="1859758"/>
                </a:cubicBezTo>
                <a:lnTo>
                  <a:pt x="2955185" y="1877229"/>
                </a:lnTo>
                <a:lnTo>
                  <a:pt x="900764" y="3530613"/>
                </a:lnTo>
                <a:cubicBezTo>
                  <a:pt x="536531" y="3046316"/>
                  <a:pt x="263249" y="2480309"/>
                  <a:pt x="117025" y="1852090"/>
                </a:cubicBezTo>
                <a:cubicBezTo>
                  <a:pt x="-29199" y="1223871"/>
                  <a:pt x="-34334" y="595977"/>
                  <a:pt x="789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4" name="Freeform 33">
            <a:extLst>
              <a:ext uri="{FF2B5EF4-FFF2-40B4-BE49-F238E27FC236}">
                <a16:creationId xmlns:a16="http://schemas.microsoft.com/office/drawing/2014/main" id="{55D13D50-41FB-D845-B62D-1749886C2468}"/>
              </a:ext>
            </a:extLst>
          </p:cNvPr>
          <p:cNvSpPr/>
          <p:nvPr/>
        </p:nvSpPr>
        <p:spPr>
          <a:xfrm>
            <a:off x="6143652" y="4558325"/>
            <a:ext cx="1635135" cy="1611627"/>
          </a:xfrm>
          <a:custGeom>
            <a:avLst/>
            <a:gdLst>
              <a:gd name="connsiteX0" fmla="*/ 1197533 w 3269418"/>
              <a:gd name="connsiteY0" fmla="*/ 0 h 3223254"/>
              <a:gd name="connsiteX1" fmla="*/ 3269418 w 3269418"/>
              <a:gd name="connsiteY1" fmla="*/ 1636790 h 3223254"/>
              <a:gd name="connsiteX2" fmla="*/ 860395 w 3269418"/>
              <a:gd name="connsiteY2" fmla="*/ 3111541 h 3223254"/>
              <a:gd name="connsiteX3" fmla="*/ 11939 w 3269418"/>
              <a:gd name="connsiteY3" fmla="*/ 3223254 h 3223254"/>
              <a:gd name="connsiteX4" fmla="*/ 0 w 3269418"/>
              <a:gd name="connsiteY4" fmla="*/ 580714 h 3223254"/>
              <a:gd name="connsiteX5" fmla="*/ 30311 w 3269418"/>
              <a:gd name="connsiteY5" fmla="*/ 579183 h 3223254"/>
              <a:gd name="connsiteX6" fmla="*/ 1159201 w 3269418"/>
              <a:gd name="connsiteY6" fmla="*/ 42175 h 3223254"/>
              <a:gd name="connsiteX7" fmla="*/ 1197533 w 3269418"/>
              <a:gd name="connsiteY7" fmla="*/ 0 h 322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418" h="3223254">
                <a:moveTo>
                  <a:pt x="1197533" y="0"/>
                </a:moveTo>
                <a:lnTo>
                  <a:pt x="3269418" y="1636790"/>
                </a:lnTo>
                <a:cubicBezTo>
                  <a:pt x="2666862" y="2350612"/>
                  <a:pt x="1839647" y="2883611"/>
                  <a:pt x="860395" y="3111541"/>
                </a:cubicBezTo>
                <a:cubicBezTo>
                  <a:pt x="576403" y="3177643"/>
                  <a:pt x="293042" y="3212552"/>
                  <a:pt x="11939" y="3223254"/>
                </a:cubicBezTo>
                <a:lnTo>
                  <a:pt x="0" y="580714"/>
                </a:lnTo>
                <a:lnTo>
                  <a:pt x="30311" y="579183"/>
                </a:lnTo>
                <a:cubicBezTo>
                  <a:pt x="469502" y="534581"/>
                  <a:pt x="863676" y="337702"/>
                  <a:pt x="1159201" y="42175"/>
                </a:cubicBezTo>
                <a:lnTo>
                  <a:pt x="119753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3" name="Freeform 32">
            <a:extLst>
              <a:ext uri="{FF2B5EF4-FFF2-40B4-BE49-F238E27FC236}">
                <a16:creationId xmlns:a16="http://schemas.microsoft.com/office/drawing/2014/main" id="{3BEB0393-7E0D-1F4A-B45B-BD5339DBDA51}"/>
              </a:ext>
            </a:extLst>
          </p:cNvPr>
          <p:cNvSpPr/>
          <p:nvPr/>
        </p:nvSpPr>
        <p:spPr>
          <a:xfrm>
            <a:off x="4362394" y="4565706"/>
            <a:ext cx="1636493" cy="1605624"/>
          </a:xfrm>
          <a:custGeom>
            <a:avLst/>
            <a:gdLst>
              <a:gd name="connsiteX0" fmla="*/ 2056444 w 3272134"/>
              <a:gd name="connsiteY0" fmla="*/ 0 h 3211248"/>
              <a:gd name="connsiteX1" fmla="*/ 2081358 w 3272134"/>
              <a:gd name="connsiteY1" fmla="*/ 27411 h 3211248"/>
              <a:gd name="connsiteX2" fmla="*/ 3210250 w 3272134"/>
              <a:gd name="connsiteY2" fmla="*/ 564421 h 3211248"/>
              <a:gd name="connsiteX3" fmla="*/ 3260666 w 3272134"/>
              <a:gd name="connsiteY3" fmla="*/ 566966 h 3211248"/>
              <a:gd name="connsiteX4" fmla="*/ 3272134 w 3272134"/>
              <a:gd name="connsiteY4" fmla="*/ 3211248 h 3211248"/>
              <a:gd name="connsiteX5" fmla="*/ 0 w 3272134"/>
              <a:gd name="connsiteY5" fmla="*/ 1654671 h 3211248"/>
              <a:gd name="connsiteX6" fmla="*/ 2056444 w 3272134"/>
              <a:gd name="connsiteY6" fmla="*/ 0 h 321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134" h="3211248">
                <a:moveTo>
                  <a:pt x="2056444" y="0"/>
                </a:moveTo>
                <a:lnTo>
                  <a:pt x="2081358" y="27411"/>
                </a:lnTo>
                <a:cubicBezTo>
                  <a:pt x="2376885" y="322939"/>
                  <a:pt x="2771059" y="519818"/>
                  <a:pt x="3210250" y="564421"/>
                </a:cubicBezTo>
                <a:lnTo>
                  <a:pt x="3260666" y="566966"/>
                </a:lnTo>
                <a:lnTo>
                  <a:pt x="3272134" y="3211248"/>
                </a:lnTo>
                <a:cubicBezTo>
                  <a:pt x="2000144" y="3175243"/>
                  <a:pt x="814195" y="2597682"/>
                  <a:pt x="0" y="1654671"/>
                </a:cubicBezTo>
                <a:lnTo>
                  <a:pt x="205644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5" name="TextBox 4">
            <a:extLst>
              <a:ext uri="{FF2B5EF4-FFF2-40B4-BE49-F238E27FC236}">
                <a16:creationId xmlns:a16="http://schemas.microsoft.com/office/drawing/2014/main" id="{EDA7FD5C-D335-4144-BE97-2640AE76AA35}"/>
              </a:ext>
            </a:extLst>
          </p:cNvPr>
          <p:cNvSpPr txBox="1"/>
          <p:nvPr/>
        </p:nvSpPr>
        <p:spPr>
          <a:xfrm>
            <a:off x="4474871" y="198046"/>
            <a:ext cx="3337580" cy="615553"/>
          </a:xfrm>
          <a:prstGeom prst="rect">
            <a:avLst/>
          </a:prstGeom>
          <a:noFill/>
        </p:spPr>
        <p:txBody>
          <a:bodyPr wrap="none" lIns="45720" tIns="22860" rIns="45720" bIns="22860" rtlCol="0" anchor="t">
            <a:spAutoFit/>
          </a:bodyPr>
          <a:lstStyle/>
          <a:p>
            <a:pPr algn="ctr"/>
            <a:r>
              <a:rPr lang="en-US" sz="3700" b="1" spc="-145" dirty="0">
                <a:solidFill>
                  <a:schemeClr val="accent1"/>
                </a:solidFill>
                <a:latin typeface="DM Sans" pitchFamily="2" charset="77"/>
              </a:rPr>
              <a:t>Human Resources</a:t>
            </a:r>
          </a:p>
        </p:txBody>
      </p:sp>
      <p:sp>
        <p:nvSpPr>
          <p:cNvPr id="17" name="TextBox 16">
            <a:extLst>
              <a:ext uri="{FF2B5EF4-FFF2-40B4-BE49-F238E27FC236}">
                <a16:creationId xmlns:a16="http://schemas.microsoft.com/office/drawing/2014/main" id="{FA142148-4BBC-7D46-80D7-BAD281B69CE3}"/>
              </a:ext>
            </a:extLst>
          </p:cNvPr>
          <p:cNvSpPr txBox="1"/>
          <p:nvPr/>
        </p:nvSpPr>
        <p:spPr>
          <a:xfrm>
            <a:off x="5668849" y="2137007"/>
            <a:ext cx="787780" cy="341119"/>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Training</a:t>
            </a:r>
          </a:p>
        </p:txBody>
      </p:sp>
      <p:sp>
        <p:nvSpPr>
          <p:cNvPr id="18" name="TextBox 17">
            <a:extLst>
              <a:ext uri="{FF2B5EF4-FFF2-40B4-BE49-F238E27FC236}">
                <a16:creationId xmlns:a16="http://schemas.microsoft.com/office/drawing/2014/main" id="{2EFD0702-63B9-FE40-A398-69B57790F39A}"/>
              </a:ext>
            </a:extLst>
          </p:cNvPr>
          <p:cNvSpPr txBox="1"/>
          <p:nvPr/>
        </p:nvSpPr>
        <p:spPr>
          <a:xfrm>
            <a:off x="6857431" y="2752046"/>
            <a:ext cx="929100" cy="341119"/>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HR Policy</a:t>
            </a:r>
          </a:p>
        </p:txBody>
      </p:sp>
      <p:sp>
        <p:nvSpPr>
          <p:cNvPr id="19" name="TextBox 18">
            <a:extLst>
              <a:ext uri="{FF2B5EF4-FFF2-40B4-BE49-F238E27FC236}">
                <a16:creationId xmlns:a16="http://schemas.microsoft.com/office/drawing/2014/main" id="{58E3B016-A1BF-D146-8898-834B29EB458C}"/>
              </a:ext>
            </a:extLst>
          </p:cNvPr>
          <p:cNvSpPr txBox="1"/>
          <p:nvPr/>
        </p:nvSpPr>
        <p:spPr>
          <a:xfrm>
            <a:off x="4379839" y="2768493"/>
            <a:ext cx="828112" cy="308226"/>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Support </a:t>
            </a:r>
          </a:p>
        </p:txBody>
      </p:sp>
      <p:sp>
        <p:nvSpPr>
          <p:cNvPr id="20" name="TextBox 19">
            <a:extLst>
              <a:ext uri="{FF2B5EF4-FFF2-40B4-BE49-F238E27FC236}">
                <a16:creationId xmlns:a16="http://schemas.microsoft.com/office/drawing/2014/main" id="{51D78196-9B5F-994D-B8B5-02AC8154CC9F}"/>
              </a:ext>
            </a:extLst>
          </p:cNvPr>
          <p:cNvSpPr txBox="1"/>
          <p:nvPr/>
        </p:nvSpPr>
        <p:spPr>
          <a:xfrm>
            <a:off x="3996894" y="3978799"/>
            <a:ext cx="998029" cy="636072"/>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Preventive</a:t>
            </a:r>
          </a:p>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 measures</a:t>
            </a:r>
          </a:p>
        </p:txBody>
      </p:sp>
      <p:sp>
        <p:nvSpPr>
          <p:cNvPr id="21" name="TextBox 20">
            <a:extLst>
              <a:ext uri="{FF2B5EF4-FFF2-40B4-BE49-F238E27FC236}">
                <a16:creationId xmlns:a16="http://schemas.microsoft.com/office/drawing/2014/main" id="{11734914-7C65-E143-85DF-24B167B5EA0F}"/>
              </a:ext>
            </a:extLst>
          </p:cNvPr>
          <p:cNvSpPr txBox="1"/>
          <p:nvPr/>
        </p:nvSpPr>
        <p:spPr>
          <a:xfrm>
            <a:off x="7003155" y="4126275"/>
            <a:ext cx="1137492" cy="341119"/>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Recruitment</a:t>
            </a:r>
          </a:p>
        </p:txBody>
      </p:sp>
      <p:sp>
        <p:nvSpPr>
          <p:cNvPr id="22" name="TextBox 21">
            <a:extLst>
              <a:ext uri="{FF2B5EF4-FFF2-40B4-BE49-F238E27FC236}">
                <a16:creationId xmlns:a16="http://schemas.microsoft.com/office/drawing/2014/main" id="{F72D517F-95F4-6845-A819-B821C92E6EA7}"/>
              </a:ext>
            </a:extLst>
          </p:cNvPr>
          <p:cNvSpPr txBox="1"/>
          <p:nvPr/>
        </p:nvSpPr>
        <p:spPr>
          <a:xfrm>
            <a:off x="6210119" y="5112462"/>
            <a:ext cx="1166345" cy="603178"/>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People </a:t>
            </a:r>
          </a:p>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Engagement</a:t>
            </a:r>
          </a:p>
        </p:txBody>
      </p:sp>
      <p:sp>
        <p:nvSpPr>
          <p:cNvPr id="23" name="TextBox 22">
            <a:extLst>
              <a:ext uri="{FF2B5EF4-FFF2-40B4-BE49-F238E27FC236}">
                <a16:creationId xmlns:a16="http://schemas.microsoft.com/office/drawing/2014/main" id="{725EF28E-6214-314E-9798-F4D925BA673B}"/>
              </a:ext>
            </a:extLst>
          </p:cNvPr>
          <p:cNvSpPr txBox="1"/>
          <p:nvPr/>
        </p:nvSpPr>
        <p:spPr>
          <a:xfrm>
            <a:off x="4712510" y="5096014"/>
            <a:ext cx="1216038" cy="636072"/>
          </a:xfrm>
          <a:prstGeom prst="rect">
            <a:avLst/>
          </a:prstGeom>
          <a:noFill/>
        </p:spPr>
        <p:txBody>
          <a:bodyPr wrap="none" lIns="45720" tIns="22860" rIns="45720" bIns="22860" rtlCol="0" anchor="ctr" anchorCtr="0">
            <a:spAutoFit/>
          </a:bodyPr>
          <a:lstStyle/>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Organization</a:t>
            </a:r>
          </a:p>
          <a:p>
            <a:pPr algn="ctr">
              <a:lnSpc>
                <a:spcPts val="2250"/>
              </a:lnSpc>
            </a:pPr>
            <a:r>
              <a:rPr lang="en-US" sz="1400" b="1" dirty="0">
                <a:solidFill>
                  <a:schemeClr val="bg1"/>
                </a:solidFill>
                <a:latin typeface="Open Sans" panose="020B0606030504020204" pitchFamily="34" charset="0"/>
                <a:ea typeface="League Spartan" charset="0"/>
                <a:cs typeface="Poppins" pitchFamily="2" charset="77"/>
              </a:rPr>
              <a:t>Development</a:t>
            </a:r>
          </a:p>
        </p:txBody>
      </p:sp>
      <p:sp>
        <p:nvSpPr>
          <p:cNvPr id="24" name="Freeform 995">
            <a:extLst>
              <a:ext uri="{FF2B5EF4-FFF2-40B4-BE49-F238E27FC236}">
                <a16:creationId xmlns:a16="http://schemas.microsoft.com/office/drawing/2014/main" id="{2CCF0DA2-9DFC-0C4C-A035-12CC150ABBFB}"/>
              </a:ext>
            </a:extLst>
          </p:cNvPr>
          <p:cNvSpPr>
            <a:spLocks noChangeAspect="1" noChangeArrowheads="1"/>
          </p:cNvSpPr>
          <p:nvPr/>
        </p:nvSpPr>
        <p:spPr bwMode="auto">
          <a:xfrm>
            <a:off x="5639863" y="3497421"/>
            <a:ext cx="847022" cy="844267"/>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accent1"/>
          </a:solidFill>
          <a:ln>
            <a:noFill/>
          </a:ln>
          <a:effectLst/>
        </p:spPr>
        <p:txBody>
          <a:bodyPr lIns="45720" tIns="22860" rIns="45720" bIns="22860" anchor="ctr"/>
          <a:lstStyle/>
          <a:p>
            <a:endParaRPr lang="en-US" dirty="0">
              <a:latin typeface="Lato Light" panose="020F0502020204030203" pitchFamily="34" charset="0"/>
            </a:endParaRPr>
          </a:p>
        </p:txBody>
      </p:sp>
      <p:sp>
        <p:nvSpPr>
          <p:cNvPr id="26" name="Subtitle 2">
            <a:extLst>
              <a:ext uri="{FF2B5EF4-FFF2-40B4-BE49-F238E27FC236}">
                <a16:creationId xmlns:a16="http://schemas.microsoft.com/office/drawing/2014/main" id="{CF39A86A-FBD8-114A-84E8-7C6AF7628D94}"/>
              </a:ext>
            </a:extLst>
          </p:cNvPr>
          <p:cNvSpPr txBox="1">
            <a:spLocks/>
          </p:cNvSpPr>
          <p:nvPr/>
        </p:nvSpPr>
        <p:spPr>
          <a:xfrm>
            <a:off x="4149903" y="1199189"/>
            <a:ext cx="3987497" cy="507831"/>
          </a:xfrm>
          <a:prstGeom prst="rect">
            <a:avLst/>
          </a:prstGeom>
          <a:ln w="3175">
            <a:solidFill>
              <a:schemeClr val="bg1"/>
            </a:solid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latin typeface="Segoe UI" pitchFamily="34" charset="0"/>
                <a:cs typeface="Segoe UI" pitchFamily="34" charset="0"/>
              </a:rPr>
              <a:t>Autonomous Training Institute in Hyderabad. New one proposed in </a:t>
            </a:r>
            <a:r>
              <a:rPr lang="en-US" sz="1400" dirty="0" err="1">
                <a:latin typeface="Segoe UI" pitchFamily="34" charset="0"/>
                <a:cs typeface="Segoe UI" pitchFamily="34" charset="0"/>
              </a:rPr>
              <a:t>Kadapa</a:t>
            </a:r>
            <a:endParaRPr lang="en-US" sz="1400" dirty="0">
              <a:latin typeface="Segoe UI" pitchFamily="34" charset="0"/>
              <a:cs typeface="Segoe UI" pitchFamily="34" charset="0"/>
            </a:endParaRPr>
          </a:p>
        </p:txBody>
      </p:sp>
      <p:sp>
        <p:nvSpPr>
          <p:cNvPr id="27" name="Subtitle 2">
            <a:extLst>
              <a:ext uri="{FF2B5EF4-FFF2-40B4-BE49-F238E27FC236}">
                <a16:creationId xmlns:a16="http://schemas.microsoft.com/office/drawing/2014/main" id="{20C83A64-3228-9D45-91DD-A041C513A0FF}"/>
              </a:ext>
            </a:extLst>
          </p:cNvPr>
          <p:cNvSpPr txBox="1">
            <a:spLocks/>
          </p:cNvSpPr>
          <p:nvPr/>
        </p:nvSpPr>
        <p:spPr>
          <a:xfrm>
            <a:off x="7526491" y="5687360"/>
            <a:ext cx="2140289" cy="507831"/>
          </a:xfrm>
          <a:prstGeom prst="rect">
            <a:avLst/>
          </a:prstGeom>
          <a:ln w="3175">
            <a:solidFill>
              <a:schemeClr val="bg1"/>
            </a:solid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solidFill>
                  <a:srgbClr val="0070C0"/>
                </a:solidFill>
                <a:latin typeface="Segoe UI" pitchFamily="34" charset="0"/>
                <a:cs typeface="Segoe UI" pitchFamily="34" charset="0"/>
              </a:rPr>
              <a:t>Hello Team APCOB, Project Walks</a:t>
            </a:r>
          </a:p>
        </p:txBody>
      </p:sp>
      <p:sp>
        <p:nvSpPr>
          <p:cNvPr id="28" name="Subtitle 2">
            <a:extLst>
              <a:ext uri="{FF2B5EF4-FFF2-40B4-BE49-F238E27FC236}">
                <a16:creationId xmlns:a16="http://schemas.microsoft.com/office/drawing/2014/main" id="{6F7CB0FA-F814-9346-86F3-B69998711BDD}"/>
              </a:ext>
            </a:extLst>
          </p:cNvPr>
          <p:cNvSpPr txBox="1">
            <a:spLocks/>
          </p:cNvSpPr>
          <p:nvPr/>
        </p:nvSpPr>
        <p:spPr>
          <a:xfrm>
            <a:off x="1887156" y="5681204"/>
            <a:ext cx="2762128" cy="789447"/>
          </a:xfrm>
          <a:prstGeom prst="rect">
            <a:avLst/>
          </a:prstGeom>
          <a:ln w="3175">
            <a:noFill/>
          </a:ln>
          <a:effectLst>
            <a:softEdge rad="12700"/>
          </a:effectLst>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spcBef>
                <a:spcPts val="300"/>
              </a:spcBef>
            </a:pPr>
            <a:r>
              <a:rPr lang="en-IN" sz="1400" dirty="0">
                <a:solidFill>
                  <a:schemeClr val="accent4"/>
                </a:solidFill>
                <a:latin typeface="Segoe UI" pitchFamily="34" charset="0"/>
                <a:ea typeface="Fira Sans"/>
                <a:cs typeface="Segoe UI" pitchFamily="34" charset="0"/>
              </a:rPr>
              <a:t>Introduced “SANGHAMITRA” - PACS Adoption Policy</a:t>
            </a:r>
          </a:p>
          <a:p>
            <a:pPr algn="r">
              <a:lnSpc>
                <a:spcPts val="1750"/>
              </a:lnSpc>
              <a:spcBef>
                <a:spcPts val="300"/>
              </a:spcBef>
            </a:pPr>
            <a:endPar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093A2510-2F03-7C44-BCBC-A1A498A1ECD5}"/>
              </a:ext>
            </a:extLst>
          </p:cNvPr>
          <p:cNvSpPr txBox="1">
            <a:spLocks/>
          </p:cNvSpPr>
          <p:nvPr/>
        </p:nvSpPr>
        <p:spPr>
          <a:xfrm>
            <a:off x="1391970" y="3972357"/>
            <a:ext cx="2140289" cy="738664"/>
          </a:xfrm>
          <a:prstGeom prst="rect">
            <a:avLst/>
          </a:prstGeom>
          <a:ln w="3175">
            <a:no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solidFill>
                  <a:schemeClr val="tx2"/>
                </a:solidFill>
                <a:latin typeface="Segoe UI" pitchFamily="34" charset="0"/>
                <a:cs typeface="Segoe UI" pitchFamily="34" charset="0"/>
              </a:rPr>
              <a:t>Introduced Test checks methodology for preventing Frauds</a:t>
            </a:r>
            <a:r>
              <a:rPr lang="en-US" dirty="0"/>
              <a:t>.</a:t>
            </a:r>
            <a:endParaRPr lang="en-IN" dirty="0"/>
          </a:p>
        </p:txBody>
      </p:sp>
      <p:sp>
        <p:nvSpPr>
          <p:cNvPr id="30" name="Subtitle 2">
            <a:extLst>
              <a:ext uri="{FF2B5EF4-FFF2-40B4-BE49-F238E27FC236}">
                <a16:creationId xmlns:a16="http://schemas.microsoft.com/office/drawing/2014/main" id="{7B50221D-58E9-DD48-84B0-9E5B4BFB1244}"/>
              </a:ext>
            </a:extLst>
          </p:cNvPr>
          <p:cNvSpPr txBox="1">
            <a:spLocks/>
          </p:cNvSpPr>
          <p:nvPr/>
        </p:nvSpPr>
        <p:spPr>
          <a:xfrm>
            <a:off x="8596635" y="3942459"/>
            <a:ext cx="2140289" cy="738664"/>
          </a:xfrm>
          <a:prstGeom prst="rect">
            <a:avLst/>
          </a:prstGeom>
          <a:ln w="3175">
            <a:no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solidFill>
                  <a:schemeClr val="accent6"/>
                </a:solidFill>
                <a:latin typeface="Segoe UI" pitchFamily="34" charset="0"/>
                <a:cs typeface="Segoe UI" pitchFamily="34" charset="0"/>
              </a:rPr>
              <a:t>Recruitment through IBPS and Common recruitment for all DCCBs </a:t>
            </a:r>
          </a:p>
        </p:txBody>
      </p:sp>
      <p:sp>
        <p:nvSpPr>
          <p:cNvPr id="31" name="Subtitle 2">
            <a:extLst>
              <a:ext uri="{FF2B5EF4-FFF2-40B4-BE49-F238E27FC236}">
                <a16:creationId xmlns:a16="http://schemas.microsoft.com/office/drawing/2014/main" id="{F7B73C99-5415-F146-83A2-12605D9C6529}"/>
              </a:ext>
            </a:extLst>
          </p:cNvPr>
          <p:cNvSpPr txBox="1">
            <a:spLocks/>
          </p:cNvSpPr>
          <p:nvPr/>
        </p:nvSpPr>
        <p:spPr>
          <a:xfrm>
            <a:off x="8080298" y="2108794"/>
            <a:ext cx="3220535" cy="738664"/>
          </a:xfrm>
          <a:prstGeom prst="rect">
            <a:avLst/>
          </a:prstGeom>
          <a:ln w="3175">
            <a:solidFill>
              <a:schemeClr val="bg1"/>
            </a:solid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solidFill>
                  <a:srgbClr val="002060"/>
                </a:solidFill>
                <a:latin typeface="Segoe UI" pitchFamily="34" charset="0"/>
                <a:cs typeface="Segoe UI" pitchFamily="34" charset="0"/>
              </a:rPr>
              <a:t>Transparent Career Progression. </a:t>
            </a:r>
            <a:r>
              <a:rPr lang="en-US" sz="1400" dirty="0" err="1">
                <a:solidFill>
                  <a:srgbClr val="002060"/>
                </a:solidFill>
                <a:latin typeface="Segoe UI" pitchFamily="34" charset="0"/>
                <a:cs typeface="Segoe UI" pitchFamily="34" charset="0"/>
              </a:rPr>
              <a:t>Amolorpavanathan</a:t>
            </a:r>
            <a:r>
              <a:rPr lang="en-US" sz="1400" dirty="0">
                <a:solidFill>
                  <a:srgbClr val="002060"/>
                </a:solidFill>
                <a:latin typeface="Segoe UI" pitchFamily="34" charset="0"/>
                <a:cs typeface="Segoe UI" pitchFamily="34" charset="0"/>
              </a:rPr>
              <a:t> committee recommendations implemented.</a:t>
            </a:r>
          </a:p>
        </p:txBody>
      </p:sp>
      <p:sp>
        <p:nvSpPr>
          <p:cNvPr id="32" name="Subtitle 2">
            <a:extLst>
              <a:ext uri="{FF2B5EF4-FFF2-40B4-BE49-F238E27FC236}">
                <a16:creationId xmlns:a16="http://schemas.microsoft.com/office/drawing/2014/main" id="{45527CEB-1E5E-694A-9192-9CE114E8CB16}"/>
              </a:ext>
            </a:extLst>
          </p:cNvPr>
          <p:cNvSpPr txBox="1">
            <a:spLocks/>
          </p:cNvSpPr>
          <p:nvPr/>
        </p:nvSpPr>
        <p:spPr>
          <a:xfrm>
            <a:off x="1465242" y="1831346"/>
            <a:ext cx="2474223" cy="952440"/>
          </a:xfrm>
          <a:prstGeom prst="rect">
            <a:avLst/>
          </a:prstGeom>
          <a:ln w="3175">
            <a:noFill/>
          </a:ln>
          <a:effectLst/>
        </p:spPr>
        <p:txBody>
          <a:bodyPr vert="horz" wrap="square" lIns="45720" tIns="22860" rIns="45720" bIns="22860" rtlCol="0" anchor="ctr">
            <a:spAutoFit/>
          </a:bodyPr>
          <a:lstStyle>
            <a:defPPr>
              <a:defRPr lang="en-US"/>
            </a:defPPr>
            <a:lvl1pPr indent="0" algn="just" defTabSz="1087636">
              <a:lnSpc>
                <a:spcPts val="1750"/>
              </a:lnSpc>
              <a:spcBef>
                <a:spcPts val="300"/>
              </a:spcBef>
              <a:buFont typeface="Arial"/>
              <a:buNone/>
              <a:defRPr sz="1600">
                <a:solidFill>
                  <a:schemeClr val="accent1"/>
                </a:solidFill>
                <a:latin typeface="Fira Sans"/>
                <a:ea typeface="Fira Sans"/>
                <a:cs typeface="Fira Sans"/>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dirty="0">
                <a:solidFill>
                  <a:schemeClr val="accent2"/>
                </a:solidFill>
                <a:latin typeface="Segoe UI" pitchFamily="34" charset="0"/>
                <a:cs typeface="Segoe UI" pitchFamily="34" charset="0"/>
              </a:rPr>
              <a:t>Deputation of Senior Officers of APCOB as GM/OSD to DCCBs for supporting them in statutory aspects</a:t>
            </a:r>
          </a:p>
        </p:txBody>
      </p:sp>
      <p:sp>
        <p:nvSpPr>
          <p:cNvPr id="3" name="Rounded Rectangle 2"/>
          <p:cNvSpPr/>
          <p:nvPr/>
        </p:nvSpPr>
        <p:spPr>
          <a:xfrm>
            <a:off x="1391970" y="1681241"/>
            <a:ext cx="2704557" cy="122649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p:cNvSpPr/>
          <p:nvPr/>
        </p:nvSpPr>
        <p:spPr>
          <a:xfrm>
            <a:off x="4096527" y="1117978"/>
            <a:ext cx="4044120" cy="5078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ounded Rectangle 5"/>
          <p:cNvSpPr/>
          <p:nvPr/>
        </p:nvSpPr>
        <p:spPr>
          <a:xfrm>
            <a:off x="8080298" y="2108794"/>
            <a:ext cx="3220535" cy="7386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le 6"/>
          <p:cNvSpPr/>
          <p:nvPr/>
        </p:nvSpPr>
        <p:spPr>
          <a:xfrm>
            <a:off x="8596635" y="3827043"/>
            <a:ext cx="2253335" cy="9694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p:cNvSpPr/>
          <p:nvPr/>
        </p:nvSpPr>
        <p:spPr>
          <a:xfrm>
            <a:off x="7526491" y="5687360"/>
            <a:ext cx="2196811" cy="5078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itchFamily="34" charset="0"/>
              <a:cs typeface="Segoe UI" pitchFamily="34" charset="0"/>
            </a:endParaRPr>
          </a:p>
        </p:txBody>
      </p:sp>
      <p:sp>
        <p:nvSpPr>
          <p:cNvPr id="9" name="Rounded Rectangle 8"/>
          <p:cNvSpPr/>
          <p:nvPr/>
        </p:nvSpPr>
        <p:spPr>
          <a:xfrm>
            <a:off x="1887156" y="5681204"/>
            <a:ext cx="2762128" cy="49012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9"/>
          <p:cNvSpPr/>
          <p:nvPr/>
        </p:nvSpPr>
        <p:spPr>
          <a:xfrm>
            <a:off x="1391970" y="3972357"/>
            <a:ext cx="2140289" cy="7386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596C76A8-717A-A7DB-32B7-F7B27C0EF291}"/>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0495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356" name="Picture 35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116" name="Google Shape;2116;p23"/>
          <p:cNvSpPr txBox="1"/>
          <p:nvPr/>
        </p:nvSpPr>
        <p:spPr>
          <a:xfrm>
            <a:off x="2817506" y="323250"/>
            <a:ext cx="6556985" cy="621200"/>
          </a:xfrm>
          <a:prstGeom prst="rect">
            <a:avLst/>
          </a:prstGeom>
          <a:noFill/>
          <a:ln>
            <a:noFill/>
          </a:ln>
        </p:spPr>
        <p:txBody>
          <a:bodyPr spcFirstLastPara="1" wrap="square" lIns="121897" tIns="121897" rIns="121897" bIns="121897" anchor="ctr" anchorCtr="0">
            <a:noAutofit/>
          </a:bodyPr>
          <a:lstStyle/>
          <a:p>
            <a:pPr algn="ctr"/>
            <a:r>
              <a:rPr lang="en" sz="3700" b="1" spc="-145" dirty="0">
                <a:solidFill>
                  <a:schemeClr val="accent1"/>
                </a:solidFill>
                <a:latin typeface="Segoe UI Light" pitchFamily="34" charset="0"/>
                <a:cs typeface="Segoe UI Light" pitchFamily="34" charset="0"/>
                <a:sym typeface="Fira Sans Medium"/>
              </a:rPr>
              <a:t>PACS - HR Policy</a:t>
            </a:r>
            <a:endParaRPr sz="3700" b="1" spc="-145" dirty="0">
              <a:solidFill>
                <a:schemeClr val="accent1"/>
              </a:solidFill>
              <a:latin typeface="Segoe UI Light" pitchFamily="34" charset="0"/>
              <a:cs typeface="Segoe UI Light" pitchFamily="34" charset="0"/>
              <a:sym typeface="Fira Sans Medium"/>
            </a:endParaRPr>
          </a:p>
        </p:txBody>
      </p:sp>
      <p:cxnSp>
        <p:nvCxnSpPr>
          <p:cNvPr id="2" name="Straight Connector 1">
            <a:extLst>
              <a:ext uri="{FF2B5EF4-FFF2-40B4-BE49-F238E27FC236}">
                <a16:creationId xmlns:a16="http://schemas.microsoft.com/office/drawing/2014/main" id="{483D4019-19C4-59AC-A387-8CE9CFC07FCC}"/>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3" name="Diagram 2">
            <a:extLst>
              <a:ext uri="{FF2B5EF4-FFF2-40B4-BE49-F238E27FC236}">
                <a16:creationId xmlns:a16="http://schemas.microsoft.com/office/drawing/2014/main" id="{C37DB695-C3D8-EB98-6FAF-664EE0D97146}"/>
              </a:ext>
            </a:extLst>
          </p:cNvPr>
          <p:cNvGraphicFramePr/>
          <p:nvPr>
            <p:extLst>
              <p:ext uri="{D42A27DB-BD31-4B8C-83A1-F6EECF244321}">
                <p14:modId xmlns:p14="http://schemas.microsoft.com/office/powerpoint/2010/main" val="421692061"/>
              </p:ext>
            </p:extLst>
          </p:nvPr>
        </p:nvGraphicFramePr>
        <p:xfrm>
          <a:off x="0" y="1366092"/>
          <a:ext cx="12192000" cy="4772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378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43771219-C443-C247-A454-AB121626A995}"/>
              </a:ext>
            </a:extLst>
          </p:cNvPr>
          <p:cNvSpPr txBox="1"/>
          <p:nvPr/>
        </p:nvSpPr>
        <p:spPr>
          <a:xfrm>
            <a:off x="3137938" y="306186"/>
            <a:ext cx="5916171" cy="615553"/>
          </a:xfrm>
          <a:prstGeom prst="rect">
            <a:avLst/>
          </a:prstGeom>
          <a:noFill/>
        </p:spPr>
        <p:txBody>
          <a:bodyPr wrap="none" lIns="45720" tIns="22860" rIns="45720" bIns="22860" rtlCol="0">
            <a:spAutoFit/>
          </a:bodyPr>
          <a:lstStyle/>
          <a:p>
            <a:pPr algn="ctr"/>
            <a:r>
              <a:rPr lang="en-US" sz="3700" b="1" spc="-145" dirty="0">
                <a:solidFill>
                  <a:schemeClr val="accent1"/>
                </a:solidFill>
                <a:latin typeface="Segoe UI Light" pitchFamily="34" charset="0"/>
                <a:cs typeface="Segoe UI Light" pitchFamily="34" charset="0"/>
              </a:rPr>
              <a:t>Road map – Futuristic Approach</a:t>
            </a:r>
          </a:p>
        </p:txBody>
      </p:sp>
      <p:sp>
        <p:nvSpPr>
          <p:cNvPr id="4" name="Freeform 68">
            <a:extLst>
              <a:ext uri="{FF2B5EF4-FFF2-40B4-BE49-F238E27FC236}">
                <a16:creationId xmlns:a16="http://schemas.microsoft.com/office/drawing/2014/main" id="{F2AD4599-949D-084F-A7FF-C0C228A34458}"/>
              </a:ext>
            </a:extLst>
          </p:cNvPr>
          <p:cNvSpPr>
            <a:spLocks noChangeArrowheads="1"/>
          </p:cNvSpPr>
          <p:nvPr/>
        </p:nvSpPr>
        <p:spPr bwMode="auto">
          <a:xfrm>
            <a:off x="15" y="3929499"/>
            <a:ext cx="12192001" cy="2101049"/>
          </a:xfrm>
          <a:custGeom>
            <a:avLst/>
            <a:gdLst>
              <a:gd name="T0" fmla="*/ 19569 w 19570"/>
              <a:gd name="T1" fmla="*/ 1590 h 3374"/>
              <a:gd name="T2" fmla="*/ 19569 w 19570"/>
              <a:gd name="T3" fmla="*/ 1590 h 3374"/>
              <a:gd name="T4" fmla="*/ 17722 w 19570"/>
              <a:gd name="T5" fmla="*/ 2191 h 3374"/>
              <a:gd name="T6" fmla="*/ 17722 w 19570"/>
              <a:gd name="T7" fmla="*/ 2191 h 3374"/>
              <a:gd name="T8" fmla="*/ 15497 w 19570"/>
              <a:gd name="T9" fmla="*/ 1268 h 3374"/>
              <a:gd name="T10" fmla="*/ 15497 w 19570"/>
              <a:gd name="T11" fmla="*/ 1268 h 3374"/>
              <a:gd name="T12" fmla="*/ 14065 w 19570"/>
              <a:gd name="T13" fmla="*/ 317 h 3374"/>
              <a:gd name="T14" fmla="*/ 14065 w 19570"/>
              <a:gd name="T15" fmla="*/ 317 h 3374"/>
              <a:gd name="T16" fmla="*/ 12437 w 19570"/>
              <a:gd name="T17" fmla="*/ 0 h 3374"/>
              <a:gd name="T18" fmla="*/ 12437 w 19570"/>
              <a:gd name="T19" fmla="*/ 0 h 3374"/>
              <a:gd name="T20" fmla="*/ 10809 w 19570"/>
              <a:gd name="T21" fmla="*/ 317 h 3374"/>
              <a:gd name="T22" fmla="*/ 10809 w 19570"/>
              <a:gd name="T23" fmla="*/ 317 h 3374"/>
              <a:gd name="T24" fmla="*/ 9378 w 19570"/>
              <a:gd name="T25" fmla="*/ 1268 h 3374"/>
              <a:gd name="T26" fmla="*/ 9378 w 19570"/>
              <a:gd name="T27" fmla="*/ 1268 h 3374"/>
              <a:gd name="T28" fmla="*/ 7154 w 19570"/>
              <a:gd name="T29" fmla="*/ 2191 h 3374"/>
              <a:gd name="T30" fmla="*/ 7154 w 19570"/>
              <a:gd name="T31" fmla="*/ 2191 h 3374"/>
              <a:gd name="T32" fmla="*/ 4930 w 19570"/>
              <a:gd name="T33" fmla="*/ 1268 h 3374"/>
              <a:gd name="T34" fmla="*/ 4930 w 19570"/>
              <a:gd name="T35" fmla="*/ 1268 h 3374"/>
              <a:gd name="T36" fmla="*/ 3498 w 19570"/>
              <a:gd name="T37" fmla="*/ 317 h 3374"/>
              <a:gd name="T38" fmla="*/ 3498 w 19570"/>
              <a:gd name="T39" fmla="*/ 317 h 3374"/>
              <a:gd name="T40" fmla="*/ 1870 w 19570"/>
              <a:gd name="T41" fmla="*/ 0 h 3374"/>
              <a:gd name="T42" fmla="*/ 1870 w 19570"/>
              <a:gd name="T43" fmla="*/ 0 h 3374"/>
              <a:gd name="T44" fmla="*/ 242 w 19570"/>
              <a:gd name="T45" fmla="*/ 317 h 3374"/>
              <a:gd name="T46" fmla="*/ 242 w 19570"/>
              <a:gd name="T47" fmla="*/ 317 h 3374"/>
              <a:gd name="T48" fmla="*/ 0 w 19570"/>
              <a:gd name="T49" fmla="*/ 424 h 3374"/>
              <a:gd name="T50" fmla="*/ 0 w 19570"/>
              <a:gd name="T51" fmla="*/ 1799 h 3374"/>
              <a:gd name="T52" fmla="*/ 0 w 19570"/>
              <a:gd name="T53" fmla="*/ 1799 h 3374"/>
              <a:gd name="T54" fmla="*/ 1870 w 19570"/>
              <a:gd name="T55" fmla="*/ 1182 h 3374"/>
              <a:gd name="T56" fmla="*/ 1870 w 19570"/>
              <a:gd name="T57" fmla="*/ 1182 h 3374"/>
              <a:gd name="T58" fmla="*/ 4095 w 19570"/>
              <a:gd name="T59" fmla="*/ 2104 h 3374"/>
              <a:gd name="T60" fmla="*/ 4095 w 19570"/>
              <a:gd name="T61" fmla="*/ 2104 h 3374"/>
              <a:gd name="T62" fmla="*/ 5526 w 19570"/>
              <a:gd name="T63" fmla="*/ 3055 h 3374"/>
              <a:gd name="T64" fmla="*/ 5526 w 19570"/>
              <a:gd name="T65" fmla="*/ 3055 h 3374"/>
              <a:gd name="T66" fmla="*/ 7154 w 19570"/>
              <a:gd name="T67" fmla="*/ 3373 h 3374"/>
              <a:gd name="T68" fmla="*/ 7154 w 19570"/>
              <a:gd name="T69" fmla="*/ 3373 h 3374"/>
              <a:gd name="T70" fmla="*/ 8782 w 19570"/>
              <a:gd name="T71" fmla="*/ 3055 h 3374"/>
              <a:gd name="T72" fmla="*/ 8782 w 19570"/>
              <a:gd name="T73" fmla="*/ 3055 h 3374"/>
              <a:gd name="T74" fmla="*/ 10214 w 19570"/>
              <a:gd name="T75" fmla="*/ 2104 h 3374"/>
              <a:gd name="T76" fmla="*/ 10214 w 19570"/>
              <a:gd name="T77" fmla="*/ 2104 h 3374"/>
              <a:gd name="T78" fmla="*/ 12437 w 19570"/>
              <a:gd name="T79" fmla="*/ 1182 h 3374"/>
              <a:gd name="T80" fmla="*/ 12437 w 19570"/>
              <a:gd name="T81" fmla="*/ 1182 h 3374"/>
              <a:gd name="T82" fmla="*/ 14661 w 19570"/>
              <a:gd name="T83" fmla="*/ 2104 h 3374"/>
              <a:gd name="T84" fmla="*/ 14661 w 19570"/>
              <a:gd name="T85" fmla="*/ 2104 h 3374"/>
              <a:gd name="T86" fmla="*/ 16094 w 19570"/>
              <a:gd name="T87" fmla="*/ 3055 h 3374"/>
              <a:gd name="T88" fmla="*/ 16094 w 19570"/>
              <a:gd name="T89" fmla="*/ 3055 h 3374"/>
              <a:gd name="T90" fmla="*/ 17722 w 19570"/>
              <a:gd name="T91" fmla="*/ 3373 h 3374"/>
              <a:gd name="T92" fmla="*/ 17722 w 19570"/>
              <a:gd name="T93" fmla="*/ 3373 h 3374"/>
              <a:gd name="T94" fmla="*/ 19350 w 19570"/>
              <a:gd name="T95" fmla="*/ 3055 h 3374"/>
              <a:gd name="T96" fmla="*/ 19350 w 19570"/>
              <a:gd name="T97" fmla="*/ 3055 h 3374"/>
              <a:gd name="T98" fmla="*/ 19569 w 19570"/>
              <a:gd name="T99" fmla="*/ 2959 h 3374"/>
              <a:gd name="T100" fmla="*/ 19569 w 19570"/>
              <a:gd name="T101" fmla="*/ 1590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70" h="3374">
                <a:moveTo>
                  <a:pt x="19569" y="1590"/>
                </a:moveTo>
                <a:lnTo>
                  <a:pt x="19569" y="1590"/>
                </a:lnTo>
                <a:cubicBezTo>
                  <a:pt x="19035" y="1980"/>
                  <a:pt x="18394" y="2191"/>
                  <a:pt x="17722" y="2191"/>
                </a:cubicBezTo>
                <a:lnTo>
                  <a:pt x="17722" y="2191"/>
                </a:lnTo>
                <a:cubicBezTo>
                  <a:pt x="16882" y="2191"/>
                  <a:pt x="16092" y="1863"/>
                  <a:pt x="15497" y="1268"/>
                </a:cubicBezTo>
                <a:lnTo>
                  <a:pt x="15497" y="1268"/>
                </a:lnTo>
                <a:cubicBezTo>
                  <a:pt x="15084" y="855"/>
                  <a:pt x="14603" y="535"/>
                  <a:pt x="14065" y="317"/>
                </a:cubicBezTo>
                <a:lnTo>
                  <a:pt x="14065" y="317"/>
                </a:lnTo>
                <a:cubicBezTo>
                  <a:pt x="13547" y="107"/>
                  <a:pt x="12999" y="0"/>
                  <a:pt x="12437" y="0"/>
                </a:cubicBezTo>
                <a:lnTo>
                  <a:pt x="12437" y="0"/>
                </a:lnTo>
                <a:cubicBezTo>
                  <a:pt x="11876" y="0"/>
                  <a:pt x="11328" y="107"/>
                  <a:pt x="10809" y="317"/>
                </a:cubicBezTo>
                <a:lnTo>
                  <a:pt x="10809" y="317"/>
                </a:lnTo>
                <a:cubicBezTo>
                  <a:pt x="10272" y="535"/>
                  <a:pt x="9791" y="855"/>
                  <a:pt x="9378" y="1268"/>
                </a:cubicBezTo>
                <a:lnTo>
                  <a:pt x="9378" y="1268"/>
                </a:lnTo>
                <a:cubicBezTo>
                  <a:pt x="8784" y="1863"/>
                  <a:pt x="7994" y="2191"/>
                  <a:pt x="7154" y="2191"/>
                </a:cubicBezTo>
                <a:lnTo>
                  <a:pt x="7154" y="2191"/>
                </a:lnTo>
                <a:cubicBezTo>
                  <a:pt x="6315" y="2191"/>
                  <a:pt x="5525" y="1863"/>
                  <a:pt x="4930" y="1268"/>
                </a:cubicBezTo>
                <a:lnTo>
                  <a:pt x="4930" y="1268"/>
                </a:lnTo>
                <a:cubicBezTo>
                  <a:pt x="4517" y="855"/>
                  <a:pt x="4035" y="535"/>
                  <a:pt x="3498" y="317"/>
                </a:cubicBezTo>
                <a:lnTo>
                  <a:pt x="3498" y="317"/>
                </a:lnTo>
                <a:cubicBezTo>
                  <a:pt x="2980" y="107"/>
                  <a:pt x="2432" y="0"/>
                  <a:pt x="1870" y="0"/>
                </a:cubicBezTo>
                <a:lnTo>
                  <a:pt x="1870" y="0"/>
                </a:lnTo>
                <a:cubicBezTo>
                  <a:pt x="1309" y="0"/>
                  <a:pt x="761" y="107"/>
                  <a:pt x="242" y="317"/>
                </a:cubicBezTo>
                <a:lnTo>
                  <a:pt x="242" y="317"/>
                </a:lnTo>
                <a:cubicBezTo>
                  <a:pt x="160" y="350"/>
                  <a:pt x="79" y="387"/>
                  <a:pt x="0" y="424"/>
                </a:cubicBezTo>
                <a:lnTo>
                  <a:pt x="0" y="1799"/>
                </a:lnTo>
                <a:lnTo>
                  <a:pt x="0" y="1799"/>
                </a:lnTo>
                <a:cubicBezTo>
                  <a:pt x="539" y="1399"/>
                  <a:pt x="1188" y="1182"/>
                  <a:pt x="1870" y="1182"/>
                </a:cubicBezTo>
                <a:lnTo>
                  <a:pt x="1870" y="1182"/>
                </a:lnTo>
                <a:cubicBezTo>
                  <a:pt x="2710" y="1182"/>
                  <a:pt x="3499" y="1510"/>
                  <a:pt x="4095" y="2104"/>
                </a:cubicBezTo>
                <a:lnTo>
                  <a:pt x="4095" y="2104"/>
                </a:lnTo>
                <a:cubicBezTo>
                  <a:pt x="4507" y="2518"/>
                  <a:pt x="4989" y="2837"/>
                  <a:pt x="5526" y="3055"/>
                </a:cubicBezTo>
                <a:lnTo>
                  <a:pt x="5526" y="3055"/>
                </a:lnTo>
                <a:cubicBezTo>
                  <a:pt x="6045" y="3266"/>
                  <a:pt x="6593" y="3373"/>
                  <a:pt x="7154" y="3373"/>
                </a:cubicBezTo>
                <a:lnTo>
                  <a:pt x="7154" y="3373"/>
                </a:lnTo>
                <a:cubicBezTo>
                  <a:pt x="7716" y="3373"/>
                  <a:pt x="8264" y="3266"/>
                  <a:pt x="8782" y="3055"/>
                </a:cubicBezTo>
                <a:lnTo>
                  <a:pt x="8782" y="3055"/>
                </a:lnTo>
                <a:cubicBezTo>
                  <a:pt x="9320" y="2837"/>
                  <a:pt x="9800" y="2518"/>
                  <a:pt x="10214" y="2104"/>
                </a:cubicBezTo>
                <a:lnTo>
                  <a:pt x="10214" y="2104"/>
                </a:lnTo>
                <a:cubicBezTo>
                  <a:pt x="10808" y="1510"/>
                  <a:pt x="11598" y="1182"/>
                  <a:pt x="12437" y="1182"/>
                </a:cubicBezTo>
                <a:lnTo>
                  <a:pt x="12437" y="1182"/>
                </a:lnTo>
                <a:cubicBezTo>
                  <a:pt x="13277" y="1182"/>
                  <a:pt x="14067" y="1510"/>
                  <a:pt x="14661" y="2104"/>
                </a:cubicBezTo>
                <a:lnTo>
                  <a:pt x="14661" y="2104"/>
                </a:lnTo>
                <a:cubicBezTo>
                  <a:pt x="15075" y="2518"/>
                  <a:pt x="15556" y="2837"/>
                  <a:pt x="16094" y="3055"/>
                </a:cubicBezTo>
                <a:lnTo>
                  <a:pt x="16094" y="3055"/>
                </a:lnTo>
                <a:cubicBezTo>
                  <a:pt x="16612" y="3266"/>
                  <a:pt x="17160" y="3373"/>
                  <a:pt x="17722" y="3373"/>
                </a:cubicBezTo>
                <a:lnTo>
                  <a:pt x="17722" y="3373"/>
                </a:lnTo>
                <a:cubicBezTo>
                  <a:pt x="18283" y="3373"/>
                  <a:pt x="18831" y="3266"/>
                  <a:pt x="19350" y="3055"/>
                </a:cubicBezTo>
                <a:lnTo>
                  <a:pt x="19350" y="3055"/>
                </a:lnTo>
                <a:cubicBezTo>
                  <a:pt x="19424" y="3025"/>
                  <a:pt x="19497" y="2993"/>
                  <a:pt x="19569" y="2959"/>
                </a:cubicBezTo>
                <a:lnTo>
                  <a:pt x="19569" y="1590"/>
                </a:lnTo>
              </a:path>
            </a:pathLst>
          </a:custGeom>
          <a:solidFill>
            <a:schemeClr val="bg2"/>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5" name="Freeform 4">
            <a:extLst>
              <a:ext uri="{FF2B5EF4-FFF2-40B4-BE49-F238E27FC236}">
                <a16:creationId xmlns:a16="http://schemas.microsoft.com/office/drawing/2014/main" id="{22AA5674-6C3E-1440-A71B-0B355A62F803}"/>
              </a:ext>
            </a:extLst>
          </p:cNvPr>
          <p:cNvSpPr>
            <a:spLocks noChangeArrowheads="1"/>
          </p:cNvSpPr>
          <p:nvPr/>
        </p:nvSpPr>
        <p:spPr bwMode="auto">
          <a:xfrm>
            <a:off x="18" y="4281046"/>
            <a:ext cx="12075993" cy="1394581"/>
          </a:xfrm>
          <a:custGeom>
            <a:avLst/>
            <a:gdLst>
              <a:gd name="connsiteX0" fmla="*/ 22675891 w 24145697"/>
              <a:gd name="connsiteY0" fmla="*/ 2686048 h 2789161"/>
              <a:gd name="connsiteX1" fmla="*/ 22684581 w 24145697"/>
              <a:gd name="connsiteY1" fmla="*/ 2748918 h 2789161"/>
              <a:gd name="connsiteX2" fmla="*/ 22076247 w 24145697"/>
              <a:gd name="connsiteY2" fmla="*/ 2789155 h 2789161"/>
              <a:gd name="connsiteX3" fmla="*/ 21922301 w 24145697"/>
              <a:gd name="connsiteY3" fmla="*/ 2786640 h 2789161"/>
              <a:gd name="connsiteX4" fmla="*/ 21924785 w 24145697"/>
              <a:gd name="connsiteY4" fmla="*/ 2722513 h 2789161"/>
              <a:gd name="connsiteX5" fmla="*/ 22675891 w 24145697"/>
              <a:gd name="connsiteY5" fmla="*/ 2686048 h 2789161"/>
              <a:gd name="connsiteX6" fmla="*/ 8155972 w 24145697"/>
              <a:gd name="connsiteY6" fmla="*/ 2664076 h 2789161"/>
              <a:gd name="connsiteX7" fmla="*/ 8908295 w 24145697"/>
              <a:gd name="connsiteY7" fmla="*/ 2725368 h 2789161"/>
              <a:gd name="connsiteX8" fmla="*/ 8908295 w 24145697"/>
              <a:gd name="connsiteY8" fmla="*/ 2789161 h 2789161"/>
              <a:gd name="connsiteX9" fmla="*/ 8146024 w 24145697"/>
              <a:gd name="connsiteY9" fmla="*/ 2726619 h 2789161"/>
              <a:gd name="connsiteX10" fmla="*/ 10397744 w 24145697"/>
              <a:gd name="connsiteY10" fmla="*/ 2482807 h 2789161"/>
              <a:gd name="connsiteX11" fmla="*/ 10418853 w 24145697"/>
              <a:gd name="connsiteY11" fmla="*/ 2542730 h 2789161"/>
              <a:gd name="connsiteX12" fmla="*/ 9677499 w 24145697"/>
              <a:gd name="connsiteY12" fmla="*/ 2728743 h 2789161"/>
              <a:gd name="connsiteX13" fmla="*/ 9667565 w 24145697"/>
              <a:gd name="connsiteY13" fmla="*/ 2666322 h 2789161"/>
              <a:gd name="connsiteX14" fmla="*/ 10397744 w 24145697"/>
              <a:gd name="connsiteY14" fmla="*/ 2482807 h 2789161"/>
              <a:gd name="connsiteX15" fmla="*/ 20445233 w 24145697"/>
              <a:gd name="connsiteY15" fmla="*/ 2433376 h 2789161"/>
              <a:gd name="connsiteX16" fmla="*/ 21174013 w 24145697"/>
              <a:gd name="connsiteY16" fmla="*/ 2639271 h 2789161"/>
              <a:gd name="connsiteX17" fmla="*/ 21161513 w 24145697"/>
              <a:gd name="connsiteY17" fmla="*/ 2701288 h 2789161"/>
              <a:gd name="connsiteX18" fmla="*/ 20422733 w 24145697"/>
              <a:gd name="connsiteY18" fmla="*/ 2492912 h 2789161"/>
              <a:gd name="connsiteX19" fmla="*/ 24117121 w 24145697"/>
              <a:gd name="connsiteY19" fmla="*/ 2252107 h 2789161"/>
              <a:gd name="connsiteX20" fmla="*/ 24145697 w 24145697"/>
              <a:gd name="connsiteY20" fmla="*/ 2309491 h 2789161"/>
              <a:gd name="connsiteX21" fmla="*/ 23433771 w 24145697"/>
              <a:gd name="connsiteY21" fmla="*/ 2591422 h 2789161"/>
              <a:gd name="connsiteX22" fmla="*/ 23416377 w 24145697"/>
              <a:gd name="connsiteY22" fmla="*/ 2530295 h 2789161"/>
              <a:gd name="connsiteX23" fmla="*/ 24117121 w 24145697"/>
              <a:gd name="connsiteY23" fmla="*/ 2252107 h 2789161"/>
              <a:gd name="connsiteX24" fmla="*/ 6730080 w 24145697"/>
              <a:gd name="connsiteY24" fmla="*/ 2180701 h 2789161"/>
              <a:gd name="connsiteX25" fmla="*/ 7425198 w 24145697"/>
              <a:gd name="connsiteY25" fmla="*/ 2480944 h 2789161"/>
              <a:gd name="connsiteX26" fmla="*/ 7403981 w 24145697"/>
              <a:gd name="connsiteY26" fmla="*/ 2541989 h 2789161"/>
              <a:gd name="connsiteX27" fmla="*/ 6701378 w 24145697"/>
              <a:gd name="connsiteY27" fmla="*/ 2236763 h 2789161"/>
              <a:gd name="connsiteX28" fmla="*/ 11724729 w 24145697"/>
              <a:gd name="connsiteY28" fmla="*/ 1774224 h 2789161"/>
              <a:gd name="connsiteX29" fmla="*/ 11764617 w 24145697"/>
              <a:gd name="connsiteY29" fmla="*/ 1824026 h 2789161"/>
              <a:gd name="connsiteX30" fmla="*/ 11120149 w 24145697"/>
              <a:gd name="connsiteY30" fmla="*/ 2239877 h 2789161"/>
              <a:gd name="connsiteX31" fmla="*/ 11090233 w 24145697"/>
              <a:gd name="connsiteY31" fmla="*/ 2183849 h 2789161"/>
              <a:gd name="connsiteX32" fmla="*/ 11724729 w 24145697"/>
              <a:gd name="connsiteY32" fmla="*/ 1774224 h 2789161"/>
              <a:gd name="connsiteX33" fmla="*/ 19144147 w 24145697"/>
              <a:gd name="connsiteY33" fmla="*/ 1675351 h 2789161"/>
              <a:gd name="connsiteX34" fmla="*/ 19762335 w 24145697"/>
              <a:gd name="connsiteY34" fmla="*/ 2107957 h 2789161"/>
              <a:gd name="connsiteX35" fmla="*/ 19731301 w 24145697"/>
              <a:gd name="connsiteY35" fmla="*/ 2162971 h 2789161"/>
              <a:gd name="connsiteX36" fmla="*/ 19104425 w 24145697"/>
              <a:gd name="connsiteY36" fmla="*/ 1725363 h 2789161"/>
              <a:gd name="connsiteX37" fmla="*/ 5531081 w 24145697"/>
              <a:gd name="connsiteY37" fmla="*/ 1268874 h 2789161"/>
              <a:gd name="connsiteX38" fmla="*/ 5642052 w 24145697"/>
              <a:gd name="connsiteY38" fmla="*/ 1374370 h 2789161"/>
              <a:gd name="connsiteX39" fmla="*/ 6095911 w 24145697"/>
              <a:gd name="connsiteY39" fmla="*/ 1772773 h 2789161"/>
              <a:gd name="connsiteX40" fmla="*/ 6057258 w 24145697"/>
              <a:gd name="connsiteY40" fmla="*/ 1822418 h 2789161"/>
              <a:gd name="connsiteX41" fmla="*/ 5595918 w 24145697"/>
              <a:gd name="connsiteY41" fmla="*/ 1419051 h 2789161"/>
              <a:gd name="connsiteX42" fmla="*/ 5487440 w 24145697"/>
              <a:gd name="connsiteY42" fmla="*/ 1314796 h 2789161"/>
              <a:gd name="connsiteX43" fmla="*/ 12887461 w 24145697"/>
              <a:gd name="connsiteY43" fmla="*/ 790987 h 2789161"/>
              <a:gd name="connsiteX44" fmla="*/ 12923622 w 24145697"/>
              <a:gd name="connsiteY44" fmla="*/ 843046 h 2789161"/>
              <a:gd name="connsiteX45" fmla="*/ 12331331 w 24145697"/>
              <a:gd name="connsiteY45" fmla="*/ 1311578 h 2789161"/>
              <a:gd name="connsiteX46" fmla="*/ 12287688 w 24145697"/>
              <a:gd name="connsiteY46" fmla="*/ 1265717 h 2789161"/>
              <a:gd name="connsiteX47" fmla="*/ 12887461 w 24145697"/>
              <a:gd name="connsiteY47" fmla="*/ 790987 h 2789161"/>
              <a:gd name="connsiteX48" fmla="*/ 17967955 w 24145697"/>
              <a:gd name="connsiteY48" fmla="*/ 703096 h 2789161"/>
              <a:gd name="connsiteX49" fmla="*/ 18581355 w 24145697"/>
              <a:gd name="connsiteY49" fmla="*/ 1159903 h 2789161"/>
              <a:gd name="connsiteX50" fmla="*/ 18539137 w 24145697"/>
              <a:gd name="connsiteY50" fmla="*/ 1207201 h 2789161"/>
              <a:gd name="connsiteX51" fmla="*/ 17934429 w 24145697"/>
              <a:gd name="connsiteY51" fmla="*/ 756618 h 2789161"/>
              <a:gd name="connsiteX52" fmla="*/ 4266747 w 24145697"/>
              <a:gd name="connsiteY52" fmla="*/ 417467 h 2789161"/>
              <a:gd name="connsiteX53" fmla="*/ 4936893 w 24145697"/>
              <a:gd name="connsiteY53" fmla="*/ 792204 h 2789161"/>
              <a:gd name="connsiteX54" fmla="*/ 4901950 w 24145697"/>
              <a:gd name="connsiteY54" fmla="*/ 844667 h 2789161"/>
              <a:gd name="connsiteX55" fmla="*/ 4240539 w 24145697"/>
              <a:gd name="connsiteY55" fmla="*/ 476176 h 2789161"/>
              <a:gd name="connsiteX56" fmla="*/ 534192 w 24145697"/>
              <a:gd name="connsiteY56" fmla="*/ 357046 h 2789161"/>
              <a:gd name="connsiteX57" fmla="*/ 559037 w 24145697"/>
              <a:gd name="connsiteY57" fmla="*/ 415157 h 2789161"/>
              <a:gd name="connsiteX58" fmla="*/ 0 w 24145697"/>
              <a:gd name="connsiteY58" fmla="*/ 690877 h 2789161"/>
              <a:gd name="connsiteX59" fmla="*/ 0 w 24145697"/>
              <a:gd name="connsiteY59" fmla="*/ 617928 h 2789161"/>
              <a:gd name="connsiteX60" fmla="*/ 534192 w 24145697"/>
              <a:gd name="connsiteY60" fmla="*/ 357046 h 2789161"/>
              <a:gd name="connsiteX61" fmla="*/ 14275237 w 24145697"/>
              <a:gd name="connsiteY61" fmla="*/ 159301 h 2789161"/>
              <a:gd name="connsiteX62" fmla="*/ 14291373 w 24145697"/>
              <a:gd name="connsiteY62" fmla="*/ 221770 h 2789161"/>
              <a:gd name="connsiteX63" fmla="*/ 13582627 w 24145697"/>
              <a:gd name="connsiteY63" fmla="*/ 476642 h 2789161"/>
              <a:gd name="connsiteX64" fmla="*/ 13556561 w 24145697"/>
              <a:gd name="connsiteY64" fmla="*/ 419170 h 2789161"/>
              <a:gd name="connsiteX65" fmla="*/ 14275237 w 24145697"/>
              <a:gd name="connsiteY65" fmla="*/ 159301 h 2789161"/>
              <a:gd name="connsiteX66" fmla="*/ 16559706 w 24145697"/>
              <a:gd name="connsiteY66" fmla="*/ 120845 h 2789161"/>
              <a:gd name="connsiteX67" fmla="*/ 17290505 w 24145697"/>
              <a:gd name="connsiteY67" fmla="*/ 352508 h 2789161"/>
              <a:gd name="connsiteX68" fmla="*/ 17266769 w 24145697"/>
              <a:gd name="connsiteY68" fmla="*/ 410733 h 2789161"/>
              <a:gd name="connsiteX69" fmla="*/ 16544715 w 24145697"/>
              <a:gd name="connsiteY69" fmla="*/ 181548 h 2789161"/>
              <a:gd name="connsiteX70" fmla="*/ 2791160 w 24145697"/>
              <a:gd name="connsiteY70" fmla="*/ 21972 h 2789161"/>
              <a:gd name="connsiteX71" fmla="*/ 3547182 w 24145697"/>
              <a:gd name="connsiteY71" fmla="*/ 160832 h 2789161"/>
              <a:gd name="connsiteX72" fmla="*/ 3530937 w 24145697"/>
              <a:gd name="connsiteY72" fmla="*/ 223950 h 2789161"/>
              <a:gd name="connsiteX73" fmla="*/ 2784912 w 24145697"/>
              <a:gd name="connsiteY73" fmla="*/ 86352 h 2789161"/>
              <a:gd name="connsiteX74" fmla="*/ 2021892 w 24145697"/>
              <a:gd name="connsiteY74" fmla="*/ 5495 h 2789161"/>
              <a:gd name="connsiteX75" fmla="*/ 2025635 w 24145697"/>
              <a:gd name="connsiteY75" fmla="*/ 69073 h 2789161"/>
              <a:gd name="connsiteX76" fmla="*/ 1277090 w 24145697"/>
              <a:gd name="connsiteY76" fmla="*/ 180022 h 2789161"/>
              <a:gd name="connsiteX77" fmla="*/ 1263367 w 24145697"/>
              <a:gd name="connsiteY77" fmla="*/ 118938 h 2789161"/>
              <a:gd name="connsiteX78" fmla="*/ 2021892 w 24145697"/>
              <a:gd name="connsiteY78" fmla="*/ 5495 h 2789161"/>
              <a:gd name="connsiteX79" fmla="*/ 15494814 w 24145697"/>
              <a:gd name="connsiteY79" fmla="*/ 0 h 2789161"/>
              <a:gd name="connsiteX80" fmla="*/ 15801919 w 24145697"/>
              <a:gd name="connsiteY80" fmla="*/ 8789 h 2789161"/>
              <a:gd name="connsiteX81" fmla="*/ 15798173 w 24145697"/>
              <a:gd name="connsiteY81" fmla="*/ 72821 h 2789161"/>
              <a:gd name="connsiteX82" fmla="*/ 15494814 w 24145697"/>
              <a:gd name="connsiteY82" fmla="*/ 64032 h 2789161"/>
              <a:gd name="connsiteX83" fmla="*/ 15040398 w 24145697"/>
              <a:gd name="connsiteY83" fmla="*/ 86631 h 2789161"/>
              <a:gd name="connsiteX84" fmla="*/ 15034156 w 24145697"/>
              <a:gd name="connsiteY84" fmla="*/ 22600 h 2789161"/>
              <a:gd name="connsiteX85" fmla="*/ 15494814 w 24145697"/>
              <a:gd name="connsiteY85" fmla="*/ 0 h 27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145697" h="2789161">
                <a:moveTo>
                  <a:pt x="22675891" y="2686048"/>
                </a:moveTo>
                <a:lnTo>
                  <a:pt x="22684581" y="2748918"/>
                </a:lnTo>
                <a:cubicBezTo>
                  <a:pt x="22483459" y="2775323"/>
                  <a:pt x="22278611" y="2789155"/>
                  <a:pt x="22076247" y="2789155"/>
                </a:cubicBezTo>
                <a:cubicBezTo>
                  <a:pt x="22025347" y="2789155"/>
                  <a:pt x="21973203" y="2787897"/>
                  <a:pt x="21922301" y="2786640"/>
                </a:cubicBezTo>
                <a:lnTo>
                  <a:pt x="21924785" y="2722513"/>
                </a:lnTo>
                <a:cubicBezTo>
                  <a:pt x="22174325" y="2731314"/>
                  <a:pt x="22427591" y="2718740"/>
                  <a:pt x="22675891" y="2686048"/>
                </a:cubicBezTo>
                <a:close/>
                <a:moveTo>
                  <a:pt x="8155972" y="2664076"/>
                </a:moveTo>
                <a:cubicBezTo>
                  <a:pt x="8404670" y="2705354"/>
                  <a:pt x="8657105" y="2725368"/>
                  <a:pt x="8908295" y="2725368"/>
                </a:cubicBezTo>
                <a:lnTo>
                  <a:pt x="8908295" y="2789161"/>
                </a:lnTo>
                <a:cubicBezTo>
                  <a:pt x="8653374" y="2789161"/>
                  <a:pt x="8397208" y="2767897"/>
                  <a:pt x="8146024" y="2726619"/>
                </a:cubicBezTo>
                <a:close/>
                <a:moveTo>
                  <a:pt x="10397744" y="2482807"/>
                </a:moveTo>
                <a:lnTo>
                  <a:pt x="10418853" y="2542730"/>
                </a:lnTo>
                <a:cubicBezTo>
                  <a:pt x="10177945" y="2625125"/>
                  <a:pt x="9928343" y="2687545"/>
                  <a:pt x="9677499" y="2728743"/>
                </a:cubicBezTo>
                <a:lnTo>
                  <a:pt x="9667565" y="2666322"/>
                </a:lnTo>
                <a:cubicBezTo>
                  <a:pt x="9914683" y="2625125"/>
                  <a:pt x="10160559" y="2563953"/>
                  <a:pt x="10397744" y="2482807"/>
                </a:cubicBezTo>
                <a:close/>
                <a:moveTo>
                  <a:pt x="20445233" y="2433376"/>
                </a:moveTo>
                <a:cubicBezTo>
                  <a:pt x="20681493" y="2521440"/>
                  <a:pt x="20926503" y="2590898"/>
                  <a:pt x="21174013" y="2639271"/>
                </a:cubicBezTo>
                <a:lnTo>
                  <a:pt x="21161513" y="2701288"/>
                </a:lnTo>
                <a:cubicBezTo>
                  <a:pt x="20910253" y="2651674"/>
                  <a:pt x="20661491" y="2580975"/>
                  <a:pt x="20422733" y="2492912"/>
                </a:cubicBezTo>
                <a:close/>
                <a:moveTo>
                  <a:pt x="24117121" y="2252107"/>
                </a:moveTo>
                <a:lnTo>
                  <a:pt x="24145697" y="2309491"/>
                </a:lnTo>
                <a:cubicBezTo>
                  <a:pt x="23917085" y="2421764"/>
                  <a:pt x="23678535" y="2516573"/>
                  <a:pt x="23433771" y="2591422"/>
                </a:cubicBezTo>
                <a:lnTo>
                  <a:pt x="23416377" y="2530295"/>
                </a:lnTo>
                <a:cubicBezTo>
                  <a:pt x="23657413" y="2456694"/>
                  <a:pt x="23892237" y="2363133"/>
                  <a:pt x="24117121" y="2252107"/>
                </a:cubicBezTo>
                <a:close/>
                <a:moveTo>
                  <a:pt x="6730080" y="2180701"/>
                </a:moveTo>
                <a:cubicBezTo>
                  <a:pt x="6952220" y="2300300"/>
                  <a:pt x="7186836" y="2401211"/>
                  <a:pt x="7425198" y="2480944"/>
                </a:cubicBezTo>
                <a:lnTo>
                  <a:pt x="7403981" y="2541989"/>
                </a:lnTo>
                <a:cubicBezTo>
                  <a:pt x="7161876" y="2459765"/>
                  <a:pt x="6926012" y="2357608"/>
                  <a:pt x="6701378" y="2236763"/>
                </a:cubicBezTo>
                <a:close/>
                <a:moveTo>
                  <a:pt x="11724729" y="1774224"/>
                </a:moveTo>
                <a:lnTo>
                  <a:pt x="11764617" y="1824026"/>
                </a:lnTo>
                <a:cubicBezTo>
                  <a:pt x="11561430" y="1979659"/>
                  <a:pt x="11344528" y="2120351"/>
                  <a:pt x="11120149" y="2239877"/>
                </a:cubicBezTo>
                <a:lnTo>
                  <a:pt x="11090233" y="2183849"/>
                </a:lnTo>
                <a:cubicBezTo>
                  <a:pt x="11312119" y="2065568"/>
                  <a:pt x="11525281" y="1927367"/>
                  <a:pt x="11724729" y="1774224"/>
                </a:cubicBezTo>
                <a:close/>
                <a:moveTo>
                  <a:pt x="19144147" y="1675351"/>
                </a:moveTo>
                <a:cubicBezTo>
                  <a:pt x="19337797" y="1836641"/>
                  <a:pt x="19546341" y="1981676"/>
                  <a:pt x="19762335" y="2107957"/>
                </a:cubicBezTo>
                <a:lnTo>
                  <a:pt x="19731301" y="2162971"/>
                </a:lnTo>
                <a:cubicBezTo>
                  <a:pt x="19511583" y="2035439"/>
                  <a:pt x="19300555" y="1887903"/>
                  <a:pt x="19104425" y="1725363"/>
                </a:cubicBezTo>
                <a:close/>
                <a:moveTo>
                  <a:pt x="5531081" y="1268874"/>
                </a:moveTo>
                <a:cubicBezTo>
                  <a:pt x="5568486" y="1303626"/>
                  <a:pt x="5604646" y="1339618"/>
                  <a:pt x="5642052" y="1374370"/>
                </a:cubicBezTo>
                <a:cubicBezTo>
                  <a:pt x="5784194" y="1517100"/>
                  <a:pt x="5937559" y="1651142"/>
                  <a:pt x="6095911" y="1772773"/>
                </a:cubicBezTo>
                <a:lnTo>
                  <a:pt x="6057258" y="1822418"/>
                </a:lnTo>
                <a:cubicBezTo>
                  <a:pt x="5896412" y="1699546"/>
                  <a:pt x="5741801" y="1563022"/>
                  <a:pt x="5595918" y="1419051"/>
                </a:cubicBezTo>
                <a:cubicBezTo>
                  <a:pt x="5561005" y="1384299"/>
                  <a:pt x="5523599" y="1348306"/>
                  <a:pt x="5487440" y="1314796"/>
                </a:cubicBezTo>
                <a:close/>
                <a:moveTo>
                  <a:pt x="12887461" y="790987"/>
                </a:moveTo>
                <a:lnTo>
                  <a:pt x="12923622" y="843046"/>
                </a:lnTo>
                <a:cubicBezTo>
                  <a:pt x="12714138" y="981871"/>
                  <a:pt x="12514629" y="1139288"/>
                  <a:pt x="12331331" y="1311578"/>
                </a:cubicBezTo>
                <a:lnTo>
                  <a:pt x="12287688" y="1265717"/>
                </a:lnTo>
                <a:cubicBezTo>
                  <a:pt x="12474727" y="1090947"/>
                  <a:pt x="12675483" y="932290"/>
                  <a:pt x="12887461" y="790987"/>
                </a:cubicBezTo>
                <a:close/>
                <a:moveTo>
                  <a:pt x="17967955" y="703096"/>
                </a:moveTo>
                <a:cubicBezTo>
                  <a:pt x="18184011" y="837524"/>
                  <a:pt x="18388891" y="990623"/>
                  <a:pt x="18581355" y="1159903"/>
                </a:cubicBezTo>
                <a:lnTo>
                  <a:pt x="18539137" y="1207201"/>
                </a:lnTo>
                <a:cubicBezTo>
                  <a:pt x="18350399" y="1041656"/>
                  <a:pt x="18146761" y="889802"/>
                  <a:pt x="17934429" y="756618"/>
                </a:cubicBezTo>
                <a:close/>
                <a:moveTo>
                  <a:pt x="4266747" y="417467"/>
                </a:moveTo>
                <a:cubicBezTo>
                  <a:pt x="4498864" y="523642"/>
                  <a:pt x="4725990" y="648555"/>
                  <a:pt x="4936893" y="792204"/>
                </a:cubicBezTo>
                <a:lnTo>
                  <a:pt x="4901950" y="844667"/>
                </a:lnTo>
                <a:cubicBezTo>
                  <a:pt x="4692295" y="703516"/>
                  <a:pt x="4470162" y="581102"/>
                  <a:pt x="4240539" y="476176"/>
                </a:cubicBezTo>
                <a:close/>
                <a:moveTo>
                  <a:pt x="534192" y="357046"/>
                </a:moveTo>
                <a:lnTo>
                  <a:pt x="559037" y="415157"/>
                </a:lnTo>
                <a:cubicBezTo>
                  <a:pt x="366480" y="494287"/>
                  <a:pt x="178892" y="587018"/>
                  <a:pt x="0" y="690877"/>
                </a:cubicBezTo>
                <a:lnTo>
                  <a:pt x="0" y="617928"/>
                </a:lnTo>
                <a:cubicBezTo>
                  <a:pt x="172681" y="520252"/>
                  <a:pt x="351572" y="431231"/>
                  <a:pt x="534192" y="357046"/>
                </a:cubicBezTo>
                <a:close/>
                <a:moveTo>
                  <a:pt x="14275237" y="159301"/>
                </a:moveTo>
                <a:lnTo>
                  <a:pt x="14291373" y="221770"/>
                </a:lnTo>
                <a:cubicBezTo>
                  <a:pt x="14049332" y="286737"/>
                  <a:pt x="13811014" y="372944"/>
                  <a:pt x="13582627" y="476642"/>
                </a:cubicBezTo>
                <a:lnTo>
                  <a:pt x="13556561" y="419170"/>
                </a:lnTo>
                <a:cubicBezTo>
                  <a:pt x="13787431" y="312974"/>
                  <a:pt x="14029472" y="226767"/>
                  <a:pt x="14275237" y="159301"/>
                </a:cubicBezTo>
                <a:close/>
                <a:moveTo>
                  <a:pt x="16559706" y="120845"/>
                </a:moveTo>
                <a:cubicBezTo>
                  <a:pt x="16809551" y="177832"/>
                  <a:pt x="17054401" y="255878"/>
                  <a:pt x="17290505" y="352508"/>
                </a:cubicBezTo>
                <a:lnTo>
                  <a:pt x="17266769" y="410733"/>
                </a:lnTo>
                <a:cubicBezTo>
                  <a:pt x="17033163" y="315343"/>
                  <a:pt x="16790813" y="238535"/>
                  <a:pt x="16544715" y="181548"/>
                </a:cubicBezTo>
                <a:close/>
                <a:moveTo>
                  <a:pt x="2791160" y="21972"/>
                </a:moveTo>
                <a:cubicBezTo>
                  <a:pt x="3046083" y="48482"/>
                  <a:pt x="3299757" y="95189"/>
                  <a:pt x="3547182" y="160832"/>
                </a:cubicBezTo>
                <a:lnTo>
                  <a:pt x="3530937" y="223950"/>
                </a:lnTo>
                <a:cubicBezTo>
                  <a:pt x="3287260" y="157045"/>
                  <a:pt x="3036086" y="111600"/>
                  <a:pt x="2784912" y="86352"/>
                </a:cubicBezTo>
                <a:close/>
                <a:moveTo>
                  <a:pt x="2021892" y="5495"/>
                </a:moveTo>
                <a:lnTo>
                  <a:pt x="2025635" y="69073"/>
                </a:lnTo>
                <a:cubicBezTo>
                  <a:pt x="1774872" y="86526"/>
                  <a:pt x="1522862" y="123924"/>
                  <a:pt x="1277090" y="180022"/>
                </a:cubicBezTo>
                <a:lnTo>
                  <a:pt x="1263367" y="118938"/>
                </a:lnTo>
                <a:cubicBezTo>
                  <a:pt x="1511634" y="61593"/>
                  <a:pt x="1767387" y="22948"/>
                  <a:pt x="2021892" y="5495"/>
                </a:cubicBezTo>
                <a:close/>
                <a:moveTo>
                  <a:pt x="15494814" y="0"/>
                </a:moveTo>
                <a:cubicBezTo>
                  <a:pt x="15597182" y="0"/>
                  <a:pt x="15700799" y="2511"/>
                  <a:pt x="15801919" y="8789"/>
                </a:cubicBezTo>
                <a:lnTo>
                  <a:pt x="15798173" y="72821"/>
                </a:lnTo>
                <a:cubicBezTo>
                  <a:pt x="15698302" y="66543"/>
                  <a:pt x="15595933" y="64032"/>
                  <a:pt x="15494814" y="64032"/>
                </a:cubicBezTo>
                <a:cubicBezTo>
                  <a:pt x="15343758" y="64032"/>
                  <a:pt x="15191454" y="71565"/>
                  <a:pt x="15040398" y="86631"/>
                </a:cubicBezTo>
                <a:lnTo>
                  <a:pt x="15034156" y="22600"/>
                </a:lnTo>
                <a:cubicBezTo>
                  <a:pt x="15187709" y="7533"/>
                  <a:pt x="15342509" y="0"/>
                  <a:pt x="15494814"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tIns="22860" rIns="45720" bIns="22860" anchor="ctr">
            <a:noAutofit/>
          </a:bodyPr>
          <a:lstStyle/>
          <a:p>
            <a:endParaRPr lang="en-US" sz="3300" dirty="0">
              <a:latin typeface="Lato Light" panose="020F0502020204030203" pitchFamily="34" charset="0"/>
            </a:endParaRPr>
          </a:p>
        </p:txBody>
      </p:sp>
      <p:sp>
        <p:nvSpPr>
          <p:cNvPr id="6" name="Freeform 87">
            <a:extLst>
              <a:ext uri="{FF2B5EF4-FFF2-40B4-BE49-F238E27FC236}">
                <a16:creationId xmlns:a16="http://schemas.microsoft.com/office/drawing/2014/main" id="{C7259200-E118-1F4B-BE40-2CBCD343AC90}"/>
              </a:ext>
            </a:extLst>
          </p:cNvPr>
          <p:cNvSpPr>
            <a:spLocks noChangeArrowheads="1"/>
          </p:cNvSpPr>
          <p:nvPr/>
        </p:nvSpPr>
        <p:spPr bwMode="auto">
          <a:xfrm>
            <a:off x="1068666" y="3671331"/>
            <a:ext cx="442297" cy="584999"/>
          </a:xfrm>
          <a:custGeom>
            <a:avLst/>
            <a:gdLst>
              <a:gd name="T0" fmla="*/ 710 w 711"/>
              <a:gd name="T1" fmla="*/ 354 h 940"/>
              <a:gd name="T2" fmla="*/ 710 w 711"/>
              <a:gd name="T3" fmla="*/ 354 h 940"/>
              <a:gd name="T4" fmla="*/ 355 w 711"/>
              <a:gd name="T5" fmla="*/ 0 h 940"/>
              <a:gd name="T6" fmla="*/ 355 w 711"/>
              <a:gd name="T7" fmla="*/ 0 h 940"/>
              <a:gd name="T8" fmla="*/ 0 w 711"/>
              <a:gd name="T9" fmla="*/ 354 h 940"/>
              <a:gd name="T10" fmla="*/ 0 w 711"/>
              <a:gd name="T11" fmla="*/ 354 h 940"/>
              <a:gd name="T12" fmla="*/ 206 w 711"/>
              <a:gd name="T13" fmla="*/ 676 h 940"/>
              <a:gd name="T14" fmla="*/ 355 w 711"/>
              <a:gd name="T15" fmla="*/ 939 h 940"/>
              <a:gd name="T16" fmla="*/ 504 w 711"/>
              <a:gd name="T17" fmla="*/ 676 h 940"/>
              <a:gd name="T18" fmla="*/ 504 w 711"/>
              <a:gd name="T19" fmla="*/ 676 h 940"/>
              <a:gd name="T20" fmla="*/ 710 w 711"/>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1" h="940">
                <a:moveTo>
                  <a:pt x="710" y="354"/>
                </a:moveTo>
                <a:lnTo>
                  <a:pt x="710" y="354"/>
                </a:lnTo>
                <a:cubicBezTo>
                  <a:pt x="710" y="158"/>
                  <a:pt x="551" y="0"/>
                  <a:pt x="355" y="0"/>
                </a:cubicBezTo>
                <a:lnTo>
                  <a:pt x="355" y="0"/>
                </a:lnTo>
                <a:cubicBezTo>
                  <a:pt x="159" y="0"/>
                  <a:pt x="0" y="158"/>
                  <a:pt x="0" y="354"/>
                </a:cubicBezTo>
                <a:lnTo>
                  <a:pt x="0" y="354"/>
                </a:lnTo>
                <a:cubicBezTo>
                  <a:pt x="0" y="497"/>
                  <a:pt x="84" y="620"/>
                  <a:pt x="206" y="676"/>
                </a:cubicBezTo>
                <a:lnTo>
                  <a:pt x="355" y="939"/>
                </a:lnTo>
                <a:lnTo>
                  <a:pt x="504" y="676"/>
                </a:lnTo>
                <a:lnTo>
                  <a:pt x="504" y="676"/>
                </a:lnTo>
                <a:cubicBezTo>
                  <a:pt x="625" y="620"/>
                  <a:pt x="710" y="497"/>
                  <a:pt x="710" y="354"/>
                </a:cubicBezTo>
              </a:path>
            </a:pathLst>
          </a:custGeom>
          <a:solidFill>
            <a:srgbClr val="5EE86E"/>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7" name="Freeform 88">
            <a:extLst>
              <a:ext uri="{FF2B5EF4-FFF2-40B4-BE49-F238E27FC236}">
                <a16:creationId xmlns:a16="http://schemas.microsoft.com/office/drawing/2014/main" id="{E8A80676-D706-494B-8896-321B32FC4A14}"/>
              </a:ext>
            </a:extLst>
          </p:cNvPr>
          <p:cNvSpPr>
            <a:spLocks noChangeArrowheads="1"/>
          </p:cNvSpPr>
          <p:nvPr/>
        </p:nvSpPr>
        <p:spPr bwMode="auto">
          <a:xfrm>
            <a:off x="1280200" y="3349997"/>
            <a:ext cx="19230" cy="321336"/>
          </a:xfrm>
          <a:custGeom>
            <a:avLst/>
            <a:gdLst>
              <a:gd name="T0" fmla="*/ 30 w 31"/>
              <a:gd name="T1" fmla="*/ 515 h 516"/>
              <a:gd name="T2" fmla="*/ 0 w 31"/>
              <a:gd name="T3" fmla="*/ 515 h 516"/>
              <a:gd name="T4" fmla="*/ 0 w 31"/>
              <a:gd name="T5" fmla="*/ 0 h 516"/>
              <a:gd name="T6" fmla="*/ 30 w 31"/>
              <a:gd name="T7" fmla="*/ 0 h 516"/>
              <a:gd name="T8" fmla="*/ 30 w 31"/>
              <a:gd name="T9" fmla="*/ 515 h 516"/>
            </a:gdLst>
            <a:ahLst/>
            <a:cxnLst>
              <a:cxn ang="0">
                <a:pos x="T0" y="T1"/>
              </a:cxn>
              <a:cxn ang="0">
                <a:pos x="T2" y="T3"/>
              </a:cxn>
              <a:cxn ang="0">
                <a:pos x="T4" y="T5"/>
              </a:cxn>
              <a:cxn ang="0">
                <a:pos x="T6" y="T7"/>
              </a:cxn>
              <a:cxn ang="0">
                <a:pos x="T8" y="T9"/>
              </a:cxn>
            </a:cxnLst>
            <a:rect l="0" t="0" r="r" b="b"/>
            <a:pathLst>
              <a:path w="31" h="516">
                <a:moveTo>
                  <a:pt x="30" y="515"/>
                </a:moveTo>
                <a:lnTo>
                  <a:pt x="0" y="515"/>
                </a:lnTo>
                <a:lnTo>
                  <a:pt x="0" y="0"/>
                </a:lnTo>
                <a:lnTo>
                  <a:pt x="30" y="0"/>
                </a:lnTo>
                <a:lnTo>
                  <a:pt x="30" y="515"/>
                </a:lnTo>
              </a:path>
            </a:pathLst>
          </a:custGeom>
          <a:solidFill>
            <a:srgbClr val="5EE86E"/>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8" name="Freeform 89">
            <a:extLst>
              <a:ext uri="{FF2B5EF4-FFF2-40B4-BE49-F238E27FC236}">
                <a16:creationId xmlns:a16="http://schemas.microsoft.com/office/drawing/2014/main" id="{C0277577-036E-A444-ACE9-C7D0D89DD410}"/>
              </a:ext>
            </a:extLst>
          </p:cNvPr>
          <p:cNvSpPr>
            <a:spLocks noChangeArrowheads="1"/>
          </p:cNvSpPr>
          <p:nvPr/>
        </p:nvSpPr>
        <p:spPr bwMode="auto">
          <a:xfrm>
            <a:off x="3738929" y="4959427"/>
            <a:ext cx="442297" cy="584997"/>
          </a:xfrm>
          <a:custGeom>
            <a:avLst/>
            <a:gdLst>
              <a:gd name="T0" fmla="*/ 709 w 710"/>
              <a:gd name="T1" fmla="*/ 354 h 940"/>
              <a:gd name="T2" fmla="*/ 709 w 710"/>
              <a:gd name="T3" fmla="*/ 354 h 940"/>
              <a:gd name="T4" fmla="*/ 355 w 710"/>
              <a:gd name="T5" fmla="*/ 0 h 940"/>
              <a:gd name="T6" fmla="*/ 355 w 710"/>
              <a:gd name="T7" fmla="*/ 0 h 940"/>
              <a:gd name="T8" fmla="*/ 0 w 710"/>
              <a:gd name="T9" fmla="*/ 354 h 940"/>
              <a:gd name="T10" fmla="*/ 0 w 710"/>
              <a:gd name="T11" fmla="*/ 354 h 940"/>
              <a:gd name="T12" fmla="*/ 206 w 710"/>
              <a:gd name="T13" fmla="*/ 676 h 940"/>
              <a:gd name="T14" fmla="*/ 355 w 710"/>
              <a:gd name="T15" fmla="*/ 939 h 940"/>
              <a:gd name="T16" fmla="*/ 504 w 710"/>
              <a:gd name="T17" fmla="*/ 676 h 940"/>
              <a:gd name="T18" fmla="*/ 504 w 710"/>
              <a:gd name="T19" fmla="*/ 676 h 940"/>
              <a:gd name="T20" fmla="*/ 709 w 710"/>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940">
                <a:moveTo>
                  <a:pt x="709" y="354"/>
                </a:moveTo>
                <a:lnTo>
                  <a:pt x="709" y="354"/>
                </a:lnTo>
                <a:cubicBezTo>
                  <a:pt x="709" y="158"/>
                  <a:pt x="551" y="0"/>
                  <a:pt x="355" y="0"/>
                </a:cubicBezTo>
                <a:lnTo>
                  <a:pt x="355" y="0"/>
                </a:lnTo>
                <a:cubicBezTo>
                  <a:pt x="159" y="0"/>
                  <a:pt x="0" y="158"/>
                  <a:pt x="0" y="354"/>
                </a:cubicBezTo>
                <a:lnTo>
                  <a:pt x="0" y="354"/>
                </a:lnTo>
                <a:cubicBezTo>
                  <a:pt x="0" y="497"/>
                  <a:pt x="84" y="620"/>
                  <a:pt x="206" y="676"/>
                </a:cubicBezTo>
                <a:lnTo>
                  <a:pt x="355" y="939"/>
                </a:lnTo>
                <a:lnTo>
                  <a:pt x="504" y="676"/>
                </a:lnTo>
                <a:lnTo>
                  <a:pt x="504" y="676"/>
                </a:lnTo>
                <a:cubicBezTo>
                  <a:pt x="626" y="620"/>
                  <a:pt x="709" y="497"/>
                  <a:pt x="709" y="354"/>
                </a:cubicBezTo>
              </a:path>
            </a:pathLst>
          </a:custGeom>
          <a:solidFill>
            <a:srgbClr val="00B0F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9" name="Freeform 90">
            <a:extLst>
              <a:ext uri="{FF2B5EF4-FFF2-40B4-BE49-F238E27FC236}">
                <a16:creationId xmlns:a16="http://schemas.microsoft.com/office/drawing/2014/main" id="{F106DE51-B70B-034A-B4AE-F8353F56F80F}"/>
              </a:ext>
            </a:extLst>
          </p:cNvPr>
          <p:cNvSpPr>
            <a:spLocks noChangeArrowheads="1"/>
          </p:cNvSpPr>
          <p:nvPr/>
        </p:nvSpPr>
        <p:spPr bwMode="auto">
          <a:xfrm>
            <a:off x="3950463" y="4638087"/>
            <a:ext cx="19230" cy="321338"/>
          </a:xfrm>
          <a:custGeom>
            <a:avLst/>
            <a:gdLst>
              <a:gd name="T0" fmla="*/ 31 w 32"/>
              <a:gd name="T1" fmla="*/ 515 h 516"/>
              <a:gd name="T2" fmla="*/ 0 w 32"/>
              <a:gd name="T3" fmla="*/ 515 h 516"/>
              <a:gd name="T4" fmla="*/ 0 w 32"/>
              <a:gd name="T5" fmla="*/ 0 h 516"/>
              <a:gd name="T6" fmla="*/ 31 w 32"/>
              <a:gd name="T7" fmla="*/ 0 h 516"/>
              <a:gd name="T8" fmla="*/ 31 w 32"/>
              <a:gd name="T9" fmla="*/ 515 h 516"/>
            </a:gdLst>
            <a:ahLst/>
            <a:cxnLst>
              <a:cxn ang="0">
                <a:pos x="T0" y="T1"/>
              </a:cxn>
              <a:cxn ang="0">
                <a:pos x="T2" y="T3"/>
              </a:cxn>
              <a:cxn ang="0">
                <a:pos x="T4" y="T5"/>
              </a:cxn>
              <a:cxn ang="0">
                <a:pos x="T6" y="T7"/>
              </a:cxn>
              <a:cxn ang="0">
                <a:pos x="T8" y="T9"/>
              </a:cxn>
            </a:cxnLst>
            <a:rect l="0" t="0" r="r" b="b"/>
            <a:pathLst>
              <a:path w="32" h="516">
                <a:moveTo>
                  <a:pt x="31" y="515"/>
                </a:moveTo>
                <a:lnTo>
                  <a:pt x="0" y="515"/>
                </a:lnTo>
                <a:lnTo>
                  <a:pt x="0" y="0"/>
                </a:lnTo>
                <a:lnTo>
                  <a:pt x="31" y="0"/>
                </a:lnTo>
                <a:lnTo>
                  <a:pt x="31" y="515"/>
                </a:lnTo>
              </a:path>
            </a:pathLst>
          </a:custGeom>
          <a:solidFill>
            <a:srgbClr val="00B0F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0" name="Freeform 91">
            <a:extLst>
              <a:ext uri="{FF2B5EF4-FFF2-40B4-BE49-F238E27FC236}">
                <a16:creationId xmlns:a16="http://schemas.microsoft.com/office/drawing/2014/main" id="{3FBC93E1-299A-2749-8690-8928D47E1DC5}"/>
              </a:ext>
            </a:extLst>
          </p:cNvPr>
          <p:cNvSpPr>
            <a:spLocks noChangeArrowheads="1"/>
          </p:cNvSpPr>
          <p:nvPr/>
        </p:nvSpPr>
        <p:spPr bwMode="auto">
          <a:xfrm>
            <a:off x="6409192" y="3910276"/>
            <a:ext cx="442297" cy="584997"/>
          </a:xfrm>
          <a:custGeom>
            <a:avLst/>
            <a:gdLst>
              <a:gd name="T0" fmla="*/ 710 w 711"/>
              <a:gd name="T1" fmla="*/ 353 h 939"/>
              <a:gd name="T2" fmla="*/ 710 w 711"/>
              <a:gd name="T3" fmla="*/ 353 h 939"/>
              <a:gd name="T4" fmla="*/ 355 w 711"/>
              <a:gd name="T5" fmla="*/ 0 h 939"/>
              <a:gd name="T6" fmla="*/ 355 w 711"/>
              <a:gd name="T7" fmla="*/ 0 h 939"/>
              <a:gd name="T8" fmla="*/ 0 w 711"/>
              <a:gd name="T9" fmla="*/ 353 h 939"/>
              <a:gd name="T10" fmla="*/ 0 w 711"/>
              <a:gd name="T11" fmla="*/ 353 h 939"/>
              <a:gd name="T12" fmla="*/ 206 w 711"/>
              <a:gd name="T13" fmla="*/ 676 h 939"/>
              <a:gd name="T14" fmla="*/ 355 w 711"/>
              <a:gd name="T15" fmla="*/ 938 h 939"/>
              <a:gd name="T16" fmla="*/ 504 w 711"/>
              <a:gd name="T17" fmla="*/ 676 h 939"/>
              <a:gd name="T18" fmla="*/ 504 w 711"/>
              <a:gd name="T19" fmla="*/ 676 h 939"/>
              <a:gd name="T20" fmla="*/ 710 w 711"/>
              <a:gd name="T21" fmla="*/ 35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1" h="939">
                <a:moveTo>
                  <a:pt x="710" y="353"/>
                </a:moveTo>
                <a:lnTo>
                  <a:pt x="710" y="353"/>
                </a:lnTo>
                <a:cubicBezTo>
                  <a:pt x="710" y="158"/>
                  <a:pt x="551" y="0"/>
                  <a:pt x="355" y="0"/>
                </a:cubicBezTo>
                <a:lnTo>
                  <a:pt x="355" y="0"/>
                </a:lnTo>
                <a:cubicBezTo>
                  <a:pt x="159" y="0"/>
                  <a:pt x="0" y="158"/>
                  <a:pt x="0" y="353"/>
                </a:cubicBezTo>
                <a:lnTo>
                  <a:pt x="0" y="353"/>
                </a:lnTo>
                <a:cubicBezTo>
                  <a:pt x="0" y="497"/>
                  <a:pt x="85" y="620"/>
                  <a:pt x="206" y="676"/>
                </a:cubicBezTo>
                <a:lnTo>
                  <a:pt x="355" y="938"/>
                </a:lnTo>
                <a:lnTo>
                  <a:pt x="504" y="676"/>
                </a:lnTo>
                <a:lnTo>
                  <a:pt x="504" y="676"/>
                </a:lnTo>
                <a:cubicBezTo>
                  <a:pt x="625" y="620"/>
                  <a:pt x="710" y="497"/>
                  <a:pt x="710" y="353"/>
                </a:cubicBezTo>
              </a:path>
            </a:pathLst>
          </a:custGeom>
          <a:solidFill>
            <a:srgbClr val="0070C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1" name="Freeform 92">
            <a:extLst>
              <a:ext uri="{FF2B5EF4-FFF2-40B4-BE49-F238E27FC236}">
                <a16:creationId xmlns:a16="http://schemas.microsoft.com/office/drawing/2014/main" id="{19831D7C-3E8B-2643-A0CD-9120FAB568DE}"/>
              </a:ext>
            </a:extLst>
          </p:cNvPr>
          <p:cNvSpPr>
            <a:spLocks noChangeArrowheads="1"/>
          </p:cNvSpPr>
          <p:nvPr/>
        </p:nvSpPr>
        <p:spPr bwMode="auto">
          <a:xfrm>
            <a:off x="6620725" y="3588937"/>
            <a:ext cx="19230" cy="321338"/>
          </a:xfrm>
          <a:custGeom>
            <a:avLst/>
            <a:gdLst>
              <a:gd name="T0" fmla="*/ 30 w 31"/>
              <a:gd name="T1" fmla="*/ 516 h 517"/>
              <a:gd name="T2" fmla="*/ 0 w 31"/>
              <a:gd name="T3" fmla="*/ 516 h 517"/>
              <a:gd name="T4" fmla="*/ 0 w 31"/>
              <a:gd name="T5" fmla="*/ 0 h 517"/>
              <a:gd name="T6" fmla="*/ 30 w 31"/>
              <a:gd name="T7" fmla="*/ 0 h 517"/>
              <a:gd name="T8" fmla="*/ 30 w 31"/>
              <a:gd name="T9" fmla="*/ 516 h 517"/>
            </a:gdLst>
            <a:ahLst/>
            <a:cxnLst>
              <a:cxn ang="0">
                <a:pos x="T0" y="T1"/>
              </a:cxn>
              <a:cxn ang="0">
                <a:pos x="T2" y="T3"/>
              </a:cxn>
              <a:cxn ang="0">
                <a:pos x="T4" y="T5"/>
              </a:cxn>
              <a:cxn ang="0">
                <a:pos x="T6" y="T7"/>
              </a:cxn>
              <a:cxn ang="0">
                <a:pos x="T8" y="T9"/>
              </a:cxn>
            </a:cxnLst>
            <a:rect l="0" t="0" r="r" b="b"/>
            <a:pathLst>
              <a:path w="31" h="517">
                <a:moveTo>
                  <a:pt x="30" y="516"/>
                </a:moveTo>
                <a:lnTo>
                  <a:pt x="0" y="516"/>
                </a:lnTo>
                <a:lnTo>
                  <a:pt x="0" y="0"/>
                </a:lnTo>
                <a:lnTo>
                  <a:pt x="30" y="0"/>
                </a:lnTo>
                <a:lnTo>
                  <a:pt x="30" y="516"/>
                </a:lnTo>
              </a:path>
            </a:pathLst>
          </a:custGeom>
          <a:solidFill>
            <a:srgbClr val="0070C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2" name="Freeform 93">
            <a:extLst>
              <a:ext uri="{FF2B5EF4-FFF2-40B4-BE49-F238E27FC236}">
                <a16:creationId xmlns:a16="http://schemas.microsoft.com/office/drawing/2014/main" id="{45DC63A7-426D-C940-A038-6CE49B901C65}"/>
              </a:ext>
            </a:extLst>
          </p:cNvPr>
          <p:cNvSpPr>
            <a:spLocks noChangeArrowheads="1"/>
          </p:cNvSpPr>
          <p:nvPr/>
        </p:nvSpPr>
        <p:spPr bwMode="auto">
          <a:xfrm>
            <a:off x="9082204" y="4160202"/>
            <a:ext cx="442296" cy="584999"/>
          </a:xfrm>
          <a:custGeom>
            <a:avLst/>
            <a:gdLst>
              <a:gd name="T0" fmla="*/ 709 w 710"/>
              <a:gd name="T1" fmla="*/ 354 h 940"/>
              <a:gd name="T2" fmla="*/ 709 w 710"/>
              <a:gd name="T3" fmla="*/ 354 h 940"/>
              <a:gd name="T4" fmla="*/ 354 w 710"/>
              <a:gd name="T5" fmla="*/ 0 h 940"/>
              <a:gd name="T6" fmla="*/ 354 w 710"/>
              <a:gd name="T7" fmla="*/ 0 h 940"/>
              <a:gd name="T8" fmla="*/ 0 w 710"/>
              <a:gd name="T9" fmla="*/ 354 h 940"/>
              <a:gd name="T10" fmla="*/ 0 w 710"/>
              <a:gd name="T11" fmla="*/ 354 h 940"/>
              <a:gd name="T12" fmla="*/ 205 w 710"/>
              <a:gd name="T13" fmla="*/ 676 h 940"/>
              <a:gd name="T14" fmla="*/ 354 w 710"/>
              <a:gd name="T15" fmla="*/ 939 h 940"/>
              <a:gd name="T16" fmla="*/ 503 w 710"/>
              <a:gd name="T17" fmla="*/ 676 h 940"/>
              <a:gd name="T18" fmla="*/ 503 w 710"/>
              <a:gd name="T19" fmla="*/ 676 h 940"/>
              <a:gd name="T20" fmla="*/ 709 w 710"/>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940">
                <a:moveTo>
                  <a:pt x="709" y="354"/>
                </a:moveTo>
                <a:lnTo>
                  <a:pt x="709" y="354"/>
                </a:lnTo>
                <a:cubicBezTo>
                  <a:pt x="709" y="158"/>
                  <a:pt x="550" y="0"/>
                  <a:pt x="354" y="0"/>
                </a:cubicBezTo>
                <a:lnTo>
                  <a:pt x="354" y="0"/>
                </a:lnTo>
                <a:cubicBezTo>
                  <a:pt x="158" y="0"/>
                  <a:pt x="0" y="158"/>
                  <a:pt x="0" y="354"/>
                </a:cubicBezTo>
                <a:lnTo>
                  <a:pt x="0" y="354"/>
                </a:lnTo>
                <a:cubicBezTo>
                  <a:pt x="0" y="497"/>
                  <a:pt x="83" y="620"/>
                  <a:pt x="205" y="676"/>
                </a:cubicBezTo>
                <a:lnTo>
                  <a:pt x="354" y="939"/>
                </a:lnTo>
                <a:lnTo>
                  <a:pt x="503" y="676"/>
                </a:lnTo>
                <a:lnTo>
                  <a:pt x="503" y="676"/>
                </a:lnTo>
                <a:cubicBezTo>
                  <a:pt x="625" y="620"/>
                  <a:pt x="709" y="497"/>
                  <a:pt x="709" y="354"/>
                </a:cubicBezTo>
              </a:path>
            </a:pathLst>
          </a:custGeom>
          <a:solidFill>
            <a:schemeClr val="accent5">
              <a:lumMod val="50000"/>
            </a:schemeClr>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3" name="Freeform 94">
            <a:extLst>
              <a:ext uri="{FF2B5EF4-FFF2-40B4-BE49-F238E27FC236}">
                <a16:creationId xmlns:a16="http://schemas.microsoft.com/office/drawing/2014/main" id="{B137B58B-C7B7-D749-AC9F-C618E8BBE509}"/>
              </a:ext>
            </a:extLst>
          </p:cNvPr>
          <p:cNvSpPr>
            <a:spLocks noChangeArrowheads="1"/>
          </p:cNvSpPr>
          <p:nvPr/>
        </p:nvSpPr>
        <p:spPr bwMode="auto">
          <a:xfrm>
            <a:off x="9293736" y="3838868"/>
            <a:ext cx="19231" cy="321336"/>
          </a:xfrm>
          <a:custGeom>
            <a:avLst/>
            <a:gdLst>
              <a:gd name="T0" fmla="*/ 30 w 31"/>
              <a:gd name="T1" fmla="*/ 516 h 517"/>
              <a:gd name="T2" fmla="*/ 0 w 31"/>
              <a:gd name="T3" fmla="*/ 516 h 517"/>
              <a:gd name="T4" fmla="*/ 0 w 31"/>
              <a:gd name="T5" fmla="*/ 0 h 517"/>
              <a:gd name="T6" fmla="*/ 30 w 31"/>
              <a:gd name="T7" fmla="*/ 0 h 517"/>
              <a:gd name="T8" fmla="*/ 30 w 31"/>
              <a:gd name="T9" fmla="*/ 516 h 517"/>
            </a:gdLst>
            <a:ahLst/>
            <a:cxnLst>
              <a:cxn ang="0">
                <a:pos x="T0" y="T1"/>
              </a:cxn>
              <a:cxn ang="0">
                <a:pos x="T2" y="T3"/>
              </a:cxn>
              <a:cxn ang="0">
                <a:pos x="T4" y="T5"/>
              </a:cxn>
              <a:cxn ang="0">
                <a:pos x="T6" y="T7"/>
              </a:cxn>
              <a:cxn ang="0">
                <a:pos x="T8" y="T9"/>
              </a:cxn>
            </a:cxnLst>
            <a:rect l="0" t="0" r="r" b="b"/>
            <a:pathLst>
              <a:path w="31" h="517">
                <a:moveTo>
                  <a:pt x="30" y="516"/>
                </a:moveTo>
                <a:lnTo>
                  <a:pt x="0" y="516"/>
                </a:lnTo>
                <a:lnTo>
                  <a:pt x="0" y="0"/>
                </a:lnTo>
                <a:lnTo>
                  <a:pt x="30" y="0"/>
                </a:lnTo>
                <a:lnTo>
                  <a:pt x="30" y="516"/>
                </a:lnTo>
              </a:path>
            </a:pathLst>
          </a:custGeom>
          <a:solidFill>
            <a:schemeClr val="accent5">
              <a:lumMod val="50000"/>
            </a:schemeClr>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4" name="Freeform 96">
            <a:extLst>
              <a:ext uri="{FF2B5EF4-FFF2-40B4-BE49-F238E27FC236}">
                <a16:creationId xmlns:a16="http://schemas.microsoft.com/office/drawing/2014/main" id="{9467BADE-C215-7649-A54B-3F6ACE97EFA5}"/>
              </a:ext>
            </a:extLst>
          </p:cNvPr>
          <p:cNvSpPr>
            <a:spLocks noChangeArrowheads="1"/>
          </p:cNvSpPr>
          <p:nvPr/>
        </p:nvSpPr>
        <p:spPr bwMode="auto">
          <a:xfrm>
            <a:off x="1159326" y="1141835"/>
            <a:ext cx="1950500" cy="2252104"/>
          </a:xfrm>
          <a:custGeom>
            <a:avLst/>
            <a:gdLst>
              <a:gd name="T0" fmla="*/ 2922 w 3133"/>
              <a:gd name="T1" fmla="*/ 0 h 3616"/>
              <a:gd name="T2" fmla="*/ 210 w 3133"/>
              <a:gd name="T3" fmla="*/ 0 h 3616"/>
              <a:gd name="T4" fmla="*/ 210 w 3133"/>
              <a:gd name="T5" fmla="*/ 0 h 3616"/>
              <a:gd name="T6" fmla="*/ 0 w 3133"/>
              <a:gd name="T7" fmla="*/ 210 h 3616"/>
              <a:gd name="T8" fmla="*/ 0 w 3133"/>
              <a:gd name="T9" fmla="*/ 2969 h 3616"/>
              <a:gd name="T10" fmla="*/ 0 w 3133"/>
              <a:gd name="T11" fmla="*/ 3131 h 3616"/>
              <a:gd name="T12" fmla="*/ 0 w 3133"/>
              <a:gd name="T13" fmla="*/ 3334 h 3616"/>
              <a:gd name="T14" fmla="*/ 0 w 3133"/>
              <a:gd name="T15" fmla="*/ 3334 h 3616"/>
              <a:gd name="T16" fmla="*/ 358 w 3133"/>
              <a:gd name="T17" fmla="*/ 3482 h 3616"/>
              <a:gd name="T18" fmla="*/ 647 w 3133"/>
              <a:gd name="T19" fmla="*/ 3193 h 3616"/>
              <a:gd name="T20" fmla="*/ 647 w 3133"/>
              <a:gd name="T21" fmla="*/ 3193 h 3616"/>
              <a:gd name="T22" fmla="*/ 796 w 3133"/>
              <a:gd name="T23" fmla="*/ 3131 h 3616"/>
              <a:gd name="T24" fmla="*/ 2922 w 3133"/>
              <a:gd name="T25" fmla="*/ 3131 h 3616"/>
              <a:gd name="T26" fmla="*/ 2922 w 3133"/>
              <a:gd name="T27" fmla="*/ 3131 h 3616"/>
              <a:gd name="T28" fmla="*/ 3132 w 3133"/>
              <a:gd name="T29" fmla="*/ 2921 h 3616"/>
              <a:gd name="T30" fmla="*/ 3132 w 3133"/>
              <a:gd name="T31" fmla="*/ 210 h 3616"/>
              <a:gd name="T32" fmla="*/ 3132 w 3133"/>
              <a:gd name="T33" fmla="*/ 210 h 3616"/>
              <a:gd name="T34" fmla="*/ 2922 w 3133"/>
              <a:gd name="T35"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6">
                <a:moveTo>
                  <a:pt x="2922" y="0"/>
                </a:moveTo>
                <a:lnTo>
                  <a:pt x="210" y="0"/>
                </a:lnTo>
                <a:lnTo>
                  <a:pt x="210" y="0"/>
                </a:lnTo>
                <a:cubicBezTo>
                  <a:pt x="93" y="0"/>
                  <a:pt x="0" y="94"/>
                  <a:pt x="0" y="210"/>
                </a:cubicBezTo>
                <a:lnTo>
                  <a:pt x="0" y="2969"/>
                </a:lnTo>
                <a:lnTo>
                  <a:pt x="0" y="3131"/>
                </a:lnTo>
                <a:lnTo>
                  <a:pt x="0" y="3334"/>
                </a:lnTo>
                <a:lnTo>
                  <a:pt x="0" y="3334"/>
                </a:lnTo>
                <a:cubicBezTo>
                  <a:pt x="0" y="3521"/>
                  <a:pt x="226" y="3615"/>
                  <a:pt x="358" y="3482"/>
                </a:cubicBezTo>
                <a:lnTo>
                  <a:pt x="647" y="3193"/>
                </a:lnTo>
                <a:lnTo>
                  <a:pt x="647" y="3193"/>
                </a:lnTo>
                <a:cubicBezTo>
                  <a:pt x="687" y="3154"/>
                  <a:pt x="740" y="3131"/>
                  <a:pt x="796" y="3131"/>
                </a:cubicBezTo>
                <a:lnTo>
                  <a:pt x="2922" y="3131"/>
                </a:lnTo>
                <a:lnTo>
                  <a:pt x="2922" y="3131"/>
                </a:lnTo>
                <a:cubicBezTo>
                  <a:pt x="3038" y="3131"/>
                  <a:pt x="3132" y="3038"/>
                  <a:pt x="3132" y="2921"/>
                </a:cubicBezTo>
                <a:lnTo>
                  <a:pt x="3132" y="210"/>
                </a:lnTo>
                <a:lnTo>
                  <a:pt x="3132" y="210"/>
                </a:lnTo>
                <a:cubicBezTo>
                  <a:pt x="3132" y="94"/>
                  <a:pt x="3038" y="0"/>
                  <a:pt x="2922" y="0"/>
                </a:cubicBezTo>
              </a:path>
            </a:pathLst>
          </a:custGeom>
          <a:solidFill>
            <a:srgbClr val="5EE86E"/>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5" name="Freeform 169">
            <a:extLst>
              <a:ext uri="{FF2B5EF4-FFF2-40B4-BE49-F238E27FC236}">
                <a16:creationId xmlns:a16="http://schemas.microsoft.com/office/drawing/2014/main" id="{B61ACC66-EFC5-C248-B129-BE5AC2AC1B50}"/>
              </a:ext>
            </a:extLst>
          </p:cNvPr>
          <p:cNvSpPr>
            <a:spLocks noChangeArrowheads="1"/>
          </p:cNvSpPr>
          <p:nvPr/>
        </p:nvSpPr>
        <p:spPr bwMode="auto">
          <a:xfrm>
            <a:off x="3829587" y="2429927"/>
            <a:ext cx="1953247" cy="2252104"/>
          </a:xfrm>
          <a:custGeom>
            <a:avLst/>
            <a:gdLst>
              <a:gd name="T0" fmla="*/ 2923 w 3134"/>
              <a:gd name="T1" fmla="*/ 0 h 3616"/>
              <a:gd name="T2" fmla="*/ 211 w 3134"/>
              <a:gd name="T3" fmla="*/ 0 h 3616"/>
              <a:gd name="T4" fmla="*/ 211 w 3134"/>
              <a:gd name="T5" fmla="*/ 0 h 3616"/>
              <a:gd name="T6" fmla="*/ 0 w 3134"/>
              <a:gd name="T7" fmla="*/ 210 h 3616"/>
              <a:gd name="T8" fmla="*/ 0 w 3134"/>
              <a:gd name="T9" fmla="*/ 2969 h 3616"/>
              <a:gd name="T10" fmla="*/ 0 w 3134"/>
              <a:gd name="T11" fmla="*/ 3132 h 3616"/>
              <a:gd name="T12" fmla="*/ 0 w 3134"/>
              <a:gd name="T13" fmla="*/ 3334 h 3616"/>
              <a:gd name="T14" fmla="*/ 0 w 3134"/>
              <a:gd name="T15" fmla="*/ 3334 h 3616"/>
              <a:gd name="T16" fmla="*/ 359 w 3134"/>
              <a:gd name="T17" fmla="*/ 3483 h 3616"/>
              <a:gd name="T18" fmla="*/ 649 w 3134"/>
              <a:gd name="T19" fmla="*/ 3193 h 3616"/>
              <a:gd name="T20" fmla="*/ 649 w 3134"/>
              <a:gd name="T21" fmla="*/ 3193 h 3616"/>
              <a:gd name="T22" fmla="*/ 797 w 3134"/>
              <a:gd name="T23" fmla="*/ 3132 h 3616"/>
              <a:gd name="T24" fmla="*/ 2923 w 3134"/>
              <a:gd name="T25" fmla="*/ 3132 h 3616"/>
              <a:gd name="T26" fmla="*/ 2923 w 3134"/>
              <a:gd name="T27" fmla="*/ 3132 h 3616"/>
              <a:gd name="T28" fmla="*/ 3133 w 3134"/>
              <a:gd name="T29" fmla="*/ 2921 h 3616"/>
              <a:gd name="T30" fmla="*/ 3133 w 3134"/>
              <a:gd name="T31" fmla="*/ 210 h 3616"/>
              <a:gd name="T32" fmla="*/ 3133 w 3134"/>
              <a:gd name="T33" fmla="*/ 210 h 3616"/>
              <a:gd name="T34" fmla="*/ 2923 w 3134"/>
              <a:gd name="T35"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4" h="3616">
                <a:moveTo>
                  <a:pt x="2923" y="0"/>
                </a:moveTo>
                <a:lnTo>
                  <a:pt x="211" y="0"/>
                </a:lnTo>
                <a:lnTo>
                  <a:pt x="211" y="0"/>
                </a:lnTo>
                <a:cubicBezTo>
                  <a:pt x="95" y="0"/>
                  <a:pt x="0" y="94"/>
                  <a:pt x="0" y="210"/>
                </a:cubicBezTo>
                <a:lnTo>
                  <a:pt x="0" y="2969"/>
                </a:lnTo>
                <a:lnTo>
                  <a:pt x="0" y="3132"/>
                </a:lnTo>
                <a:lnTo>
                  <a:pt x="0" y="3334"/>
                </a:lnTo>
                <a:lnTo>
                  <a:pt x="0" y="3334"/>
                </a:lnTo>
                <a:cubicBezTo>
                  <a:pt x="0" y="3521"/>
                  <a:pt x="227" y="3615"/>
                  <a:pt x="359" y="3483"/>
                </a:cubicBezTo>
                <a:lnTo>
                  <a:pt x="649" y="3193"/>
                </a:lnTo>
                <a:lnTo>
                  <a:pt x="649" y="3193"/>
                </a:lnTo>
                <a:cubicBezTo>
                  <a:pt x="688" y="3154"/>
                  <a:pt x="742" y="3132"/>
                  <a:pt x="797" y="3132"/>
                </a:cubicBezTo>
                <a:lnTo>
                  <a:pt x="2923" y="3132"/>
                </a:lnTo>
                <a:lnTo>
                  <a:pt x="2923" y="3132"/>
                </a:lnTo>
                <a:cubicBezTo>
                  <a:pt x="3039" y="3132"/>
                  <a:pt x="3133" y="3038"/>
                  <a:pt x="3133" y="2921"/>
                </a:cubicBezTo>
                <a:lnTo>
                  <a:pt x="3133" y="210"/>
                </a:lnTo>
                <a:lnTo>
                  <a:pt x="3133" y="210"/>
                </a:lnTo>
                <a:cubicBezTo>
                  <a:pt x="3133" y="94"/>
                  <a:pt x="3039" y="0"/>
                  <a:pt x="2923" y="0"/>
                </a:cubicBezTo>
              </a:path>
            </a:pathLst>
          </a:custGeom>
          <a:solidFill>
            <a:srgbClr val="00B0F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6" name="Freeform 241">
            <a:extLst>
              <a:ext uri="{FF2B5EF4-FFF2-40B4-BE49-F238E27FC236}">
                <a16:creationId xmlns:a16="http://schemas.microsoft.com/office/drawing/2014/main" id="{48531ED3-6F90-8441-9057-F8C1F74E1F0F}"/>
              </a:ext>
            </a:extLst>
          </p:cNvPr>
          <p:cNvSpPr>
            <a:spLocks noChangeArrowheads="1"/>
          </p:cNvSpPr>
          <p:nvPr/>
        </p:nvSpPr>
        <p:spPr bwMode="auto">
          <a:xfrm>
            <a:off x="6499852" y="1383524"/>
            <a:ext cx="1950500" cy="2252104"/>
          </a:xfrm>
          <a:custGeom>
            <a:avLst/>
            <a:gdLst>
              <a:gd name="T0" fmla="*/ 2922 w 3133"/>
              <a:gd name="T1" fmla="*/ 0 h 3615"/>
              <a:gd name="T2" fmla="*/ 210 w 3133"/>
              <a:gd name="T3" fmla="*/ 0 h 3615"/>
              <a:gd name="T4" fmla="*/ 210 w 3133"/>
              <a:gd name="T5" fmla="*/ 0 h 3615"/>
              <a:gd name="T6" fmla="*/ 0 w 3133"/>
              <a:gd name="T7" fmla="*/ 209 h 3615"/>
              <a:gd name="T8" fmla="*/ 0 w 3133"/>
              <a:gd name="T9" fmla="*/ 2968 h 3615"/>
              <a:gd name="T10" fmla="*/ 0 w 3133"/>
              <a:gd name="T11" fmla="*/ 3131 h 3615"/>
              <a:gd name="T12" fmla="*/ 0 w 3133"/>
              <a:gd name="T13" fmla="*/ 3333 h 3615"/>
              <a:gd name="T14" fmla="*/ 0 w 3133"/>
              <a:gd name="T15" fmla="*/ 3333 h 3615"/>
              <a:gd name="T16" fmla="*/ 358 w 3133"/>
              <a:gd name="T17" fmla="*/ 3482 h 3615"/>
              <a:gd name="T18" fmla="*/ 647 w 3133"/>
              <a:gd name="T19" fmla="*/ 3192 h 3615"/>
              <a:gd name="T20" fmla="*/ 647 w 3133"/>
              <a:gd name="T21" fmla="*/ 3192 h 3615"/>
              <a:gd name="T22" fmla="*/ 796 w 3133"/>
              <a:gd name="T23" fmla="*/ 3131 h 3615"/>
              <a:gd name="T24" fmla="*/ 2922 w 3133"/>
              <a:gd name="T25" fmla="*/ 3131 h 3615"/>
              <a:gd name="T26" fmla="*/ 2922 w 3133"/>
              <a:gd name="T27" fmla="*/ 3131 h 3615"/>
              <a:gd name="T28" fmla="*/ 3132 w 3133"/>
              <a:gd name="T29" fmla="*/ 2921 h 3615"/>
              <a:gd name="T30" fmla="*/ 3132 w 3133"/>
              <a:gd name="T31" fmla="*/ 209 h 3615"/>
              <a:gd name="T32" fmla="*/ 3132 w 3133"/>
              <a:gd name="T33" fmla="*/ 209 h 3615"/>
              <a:gd name="T34" fmla="*/ 2922 w 3133"/>
              <a:gd name="T35" fmla="*/ 0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5">
                <a:moveTo>
                  <a:pt x="2922" y="0"/>
                </a:moveTo>
                <a:lnTo>
                  <a:pt x="210" y="0"/>
                </a:lnTo>
                <a:lnTo>
                  <a:pt x="210" y="0"/>
                </a:lnTo>
                <a:cubicBezTo>
                  <a:pt x="94" y="0"/>
                  <a:pt x="0" y="94"/>
                  <a:pt x="0" y="209"/>
                </a:cubicBezTo>
                <a:lnTo>
                  <a:pt x="0" y="2968"/>
                </a:lnTo>
                <a:lnTo>
                  <a:pt x="0" y="3131"/>
                </a:lnTo>
                <a:lnTo>
                  <a:pt x="0" y="3333"/>
                </a:lnTo>
                <a:lnTo>
                  <a:pt x="0" y="3333"/>
                </a:lnTo>
                <a:cubicBezTo>
                  <a:pt x="0" y="3521"/>
                  <a:pt x="226" y="3614"/>
                  <a:pt x="358" y="3482"/>
                </a:cubicBezTo>
                <a:lnTo>
                  <a:pt x="647" y="3192"/>
                </a:lnTo>
                <a:lnTo>
                  <a:pt x="647" y="3192"/>
                </a:lnTo>
                <a:cubicBezTo>
                  <a:pt x="687" y="3153"/>
                  <a:pt x="740" y="3131"/>
                  <a:pt x="796" y="3131"/>
                </a:cubicBezTo>
                <a:lnTo>
                  <a:pt x="2922" y="3131"/>
                </a:lnTo>
                <a:lnTo>
                  <a:pt x="2922" y="3131"/>
                </a:lnTo>
                <a:cubicBezTo>
                  <a:pt x="3038" y="3131"/>
                  <a:pt x="3132" y="3037"/>
                  <a:pt x="3132" y="2921"/>
                </a:cubicBezTo>
                <a:lnTo>
                  <a:pt x="3132" y="209"/>
                </a:lnTo>
                <a:lnTo>
                  <a:pt x="3132" y="209"/>
                </a:lnTo>
                <a:cubicBezTo>
                  <a:pt x="3132" y="94"/>
                  <a:pt x="3038" y="0"/>
                  <a:pt x="2922" y="0"/>
                </a:cubicBezTo>
              </a:path>
            </a:pathLst>
          </a:custGeom>
          <a:solidFill>
            <a:srgbClr val="0070C0"/>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17" name="Freeform 316">
            <a:extLst>
              <a:ext uri="{FF2B5EF4-FFF2-40B4-BE49-F238E27FC236}">
                <a16:creationId xmlns:a16="http://schemas.microsoft.com/office/drawing/2014/main" id="{55E79615-A5CA-A549-9764-7C7720D710F4}"/>
              </a:ext>
            </a:extLst>
          </p:cNvPr>
          <p:cNvSpPr>
            <a:spLocks noChangeArrowheads="1"/>
          </p:cNvSpPr>
          <p:nvPr/>
        </p:nvSpPr>
        <p:spPr bwMode="auto">
          <a:xfrm>
            <a:off x="9172860" y="1630706"/>
            <a:ext cx="1950500" cy="2252104"/>
          </a:xfrm>
          <a:custGeom>
            <a:avLst/>
            <a:gdLst>
              <a:gd name="T0" fmla="*/ 2922 w 3133"/>
              <a:gd name="T1" fmla="*/ 0 h 3615"/>
              <a:gd name="T2" fmla="*/ 210 w 3133"/>
              <a:gd name="T3" fmla="*/ 0 h 3615"/>
              <a:gd name="T4" fmla="*/ 210 w 3133"/>
              <a:gd name="T5" fmla="*/ 0 h 3615"/>
              <a:gd name="T6" fmla="*/ 0 w 3133"/>
              <a:gd name="T7" fmla="*/ 210 h 3615"/>
              <a:gd name="T8" fmla="*/ 0 w 3133"/>
              <a:gd name="T9" fmla="*/ 2968 h 3615"/>
              <a:gd name="T10" fmla="*/ 0 w 3133"/>
              <a:gd name="T11" fmla="*/ 3131 h 3615"/>
              <a:gd name="T12" fmla="*/ 0 w 3133"/>
              <a:gd name="T13" fmla="*/ 3334 h 3615"/>
              <a:gd name="T14" fmla="*/ 0 w 3133"/>
              <a:gd name="T15" fmla="*/ 3334 h 3615"/>
              <a:gd name="T16" fmla="*/ 359 w 3133"/>
              <a:gd name="T17" fmla="*/ 3482 h 3615"/>
              <a:gd name="T18" fmla="*/ 648 w 3133"/>
              <a:gd name="T19" fmla="*/ 3192 h 3615"/>
              <a:gd name="T20" fmla="*/ 648 w 3133"/>
              <a:gd name="T21" fmla="*/ 3192 h 3615"/>
              <a:gd name="T22" fmla="*/ 796 w 3133"/>
              <a:gd name="T23" fmla="*/ 3131 h 3615"/>
              <a:gd name="T24" fmla="*/ 2922 w 3133"/>
              <a:gd name="T25" fmla="*/ 3131 h 3615"/>
              <a:gd name="T26" fmla="*/ 2922 w 3133"/>
              <a:gd name="T27" fmla="*/ 3131 h 3615"/>
              <a:gd name="T28" fmla="*/ 3132 w 3133"/>
              <a:gd name="T29" fmla="*/ 2921 h 3615"/>
              <a:gd name="T30" fmla="*/ 3132 w 3133"/>
              <a:gd name="T31" fmla="*/ 210 h 3615"/>
              <a:gd name="T32" fmla="*/ 3132 w 3133"/>
              <a:gd name="T33" fmla="*/ 210 h 3615"/>
              <a:gd name="T34" fmla="*/ 2922 w 3133"/>
              <a:gd name="T35" fmla="*/ 0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5">
                <a:moveTo>
                  <a:pt x="2922" y="0"/>
                </a:moveTo>
                <a:lnTo>
                  <a:pt x="210" y="0"/>
                </a:lnTo>
                <a:lnTo>
                  <a:pt x="210" y="0"/>
                </a:lnTo>
                <a:cubicBezTo>
                  <a:pt x="94" y="0"/>
                  <a:pt x="0" y="94"/>
                  <a:pt x="0" y="210"/>
                </a:cubicBezTo>
                <a:lnTo>
                  <a:pt x="0" y="2968"/>
                </a:lnTo>
                <a:lnTo>
                  <a:pt x="0" y="3131"/>
                </a:lnTo>
                <a:lnTo>
                  <a:pt x="0" y="3334"/>
                </a:lnTo>
                <a:lnTo>
                  <a:pt x="0" y="3334"/>
                </a:lnTo>
                <a:cubicBezTo>
                  <a:pt x="0" y="3521"/>
                  <a:pt x="226" y="3614"/>
                  <a:pt x="359" y="3482"/>
                </a:cubicBezTo>
                <a:lnTo>
                  <a:pt x="648" y="3192"/>
                </a:lnTo>
                <a:lnTo>
                  <a:pt x="648" y="3192"/>
                </a:lnTo>
                <a:cubicBezTo>
                  <a:pt x="688" y="3153"/>
                  <a:pt x="741" y="3131"/>
                  <a:pt x="796" y="3131"/>
                </a:cubicBezTo>
                <a:lnTo>
                  <a:pt x="2922" y="3131"/>
                </a:lnTo>
                <a:lnTo>
                  <a:pt x="2922" y="3131"/>
                </a:lnTo>
                <a:cubicBezTo>
                  <a:pt x="3038" y="3131"/>
                  <a:pt x="3132" y="3037"/>
                  <a:pt x="3132" y="2921"/>
                </a:cubicBezTo>
                <a:lnTo>
                  <a:pt x="3132" y="210"/>
                </a:lnTo>
                <a:lnTo>
                  <a:pt x="3132" y="210"/>
                </a:lnTo>
                <a:cubicBezTo>
                  <a:pt x="3132" y="94"/>
                  <a:pt x="3038" y="0"/>
                  <a:pt x="2922" y="0"/>
                </a:cubicBezTo>
              </a:path>
            </a:pathLst>
          </a:custGeom>
          <a:solidFill>
            <a:schemeClr val="accent5">
              <a:lumMod val="50000"/>
            </a:schemeClr>
          </a:solidFill>
          <a:ln>
            <a:noFill/>
          </a:ln>
          <a:effectLst/>
        </p:spPr>
        <p:txBody>
          <a:bodyPr wrap="none" lIns="45720" tIns="22860" rIns="45720" bIns="22860" anchor="ctr"/>
          <a:lstStyle/>
          <a:p>
            <a:endParaRPr lang="en-US" sz="3300" dirty="0">
              <a:latin typeface="Lato Light" panose="020F0502020204030203" pitchFamily="34" charset="0"/>
            </a:endParaRPr>
          </a:p>
        </p:txBody>
      </p:sp>
      <p:sp>
        <p:nvSpPr>
          <p:cNvPr id="30" name="Subtitle 2">
            <a:extLst>
              <a:ext uri="{FF2B5EF4-FFF2-40B4-BE49-F238E27FC236}">
                <a16:creationId xmlns:a16="http://schemas.microsoft.com/office/drawing/2014/main" id="{FE2BD79D-39A1-3443-83C8-153A672147CF}"/>
              </a:ext>
            </a:extLst>
          </p:cNvPr>
          <p:cNvSpPr txBox="1">
            <a:spLocks/>
          </p:cNvSpPr>
          <p:nvPr/>
        </p:nvSpPr>
        <p:spPr>
          <a:xfrm>
            <a:off x="1323602" y="1698012"/>
            <a:ext cx="1621948" cy="12003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bg1"/>
                </a:solidFill>
                <a:latin typeface="Segoe UI" pitchFamily="34" charset="0"/>
                <a:ea typeface="Lato Light" panose="020F0502020204030203" pitchFamily="34" charset="0"/>
                <a:cs typeface="Segoe UI" pitchFamily="34" charset="0"/>
              </a:rPr>
              <a:t>Completion of Computerization of PACS by the end of FY 2022-23</a:t>
            </a:r>
          </a:p>
        </p:txBody>
      </p:sp>
      <p:sp>
        <p:nvSpPr>
          <p:cNvPr id="31" name="TextBox 30">
            <a:extLst>
              <a:ext uri="{FF2B5EF4-FFF2-40B4-BE49-F238E27FC236}">
                <a16:creationId xmlns:a16="http://schemas.microsoft.com/office/drawing/2014/main" id="{B1F93518-6617-6F4F-B82B-536A50F6B533}"/>
              </a:ext>
            </a:extLst>
          </p:cNvPr>
          <p:cNvSpPr txBox="1"/>
          <p:nvPr/>
        </p:nvSpPr>
        <p:spPr>
          <a:xfrm>
            <a:off x="1323602" y="1160826"/>
            <a:ext cx="1708160" cy="538609"/>
          </a:xfrm>
          <a:prstGeom prst="rect">
            <a:avLst/>
          </a:prstGeom>
          <a:noFill/>
        </p:spPr>
        <p:txBody>
          <a:bodyPr wrap="none" lIns="45720" tIns="22860" rIns="45720" bIns="22860" rtlCol="0" anchor="b" anchorCtr="0">
            <a:spAutoFit/>
          </a:bodyPr>
          <a:lstStyle/>
          <a:p>
            <a:pPr algn="ctr"/>
            <a:r>
              <a:rPr lang="en-US" sz="1600" b="1" dirty="0">
                <a:solidFill>
                  <a:schemeClr val="bg1"/>
                </a:solidFill>
                <a:latin typeface="Poppins" pitchFamily="2" charset="77"/>
                <a:ea typeface="League Spartan" charset="0"/>
                <a:cs typeface="Poppins" pitchFamily="2" charset="77"/>
              </a:rPr>
              <a:t>PACS</a:t>
            </a:r>
          </a:p>
          <a:p>
            <a:r>
              <a:rPr lang="en-US" sz="1600" b="1" dirty="0">
                <a:solidFill>
                  <a:schemeClr val="bg1"/>
                </a:solidFill>
                <a:latin typeface="Poppins" pitchFamily="2" charset="77"/>
                <a:ea typeface="League Spartan" charset="0"/>
                <a:cs typeface="Poppins" pitchFamily="2" charset="77"/>
              </a:rPr>
              <a:t>Computerization</a:t>
            </a:r>
          </a:p>
        </p:txBody>
      </p:sp>
      <p:sp>
        <p:nvSpPr>
          <p:cNvPr id="34" name="Subtitle 2">
            <a:extLst>
              <a:ext uri="{FF2B5EF4-FFF2-40B4-BE49-F238E27FC236}">
                <a16:creationId xmlns:a16="http://schemas.microsoft.com/office/drawing/2014/main" id="{922E9D4B-B75B-7146-94D1-50845D4B6455}"/>
              </a:ext>
            </a:extLst>
          </p:cNvPr>
          <p:cNvSpPr txBox="1">
            <a:spLocks/>
          </p:cNvSpPr>
          <p:nvPr/>
        </p:nvSpPr>
        <p:spPr>
          <a:xfrm>
            <a:off x="3969693" y="3010942"/>
            <a:ext cx="1621948" cy="9694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bg1"/>
                </a:solidFill>
                <a:latin typeface="Segoe UI" pitchFamily="34" charset="0"/>
                <a:ea typeface="Lato Light" panose="020F0502020204030203" pitchFamily="34" charset="0"/>
                <a:cs typeface="Segoe UI" pitchFamily="34" charset="0"/>
              </a:rPr>
              <a:t>1.5 Lakh cr. combined business by end of FY 2024-25</a:t>
            </a:r>
          </a:p>
        </p:txBody>
      </p:sp>
      <p:sp>
        <p:nvSpPr>
          <p:cNvPr id="35" name="TextBox 34">
            <a:extLst>
              <a:ext uri="{FF2B5EF4-FFF2-40B4-BE49-F238E27FC236}">
                <a16:creationId xmlns:a16="http://schemas.microsoft.com/office/drawing/2014/main" id="{93823680-6D76-504E-B1F7-70364237C671}"/>
              </a:ext>
            </a:extLst>
          </p:cNvPr>
          <p:cNvSpPr txBox="1"/>
          <p:nvPr/>
        </p:nvSpPr>
        <p:spPr>
          <a:xfrm>
            <a:off x="3995236" y="2610564"/>
            <a:ext cx="908262" cy="292388"/>
          </a:xfrm>
          <a:prstGeom prst="rect">
            <a:avLst/>
          </a:prstGeom>
          <a:noFill/>
        </p:spPr>
        <p:txBody>
          <a:bodyPr wrap="none" lIns="45720" tIns="22860" rIns="45720" bIns="22860" rtlCol="0" anchor="b" anchorCtr="0">
            <a:spAutoFit/>
          </a:bodyPr>
          <a:lstStyle/>
          <a:p>
            <a:pPr algn="ctr"/>
            <a:r>
              <a:rPr lang="en-US" sz="1600" b="1" dirty="0">
                <a:solidFill>
                  <a:schemeClr val="bg1"/>
                </a:solidFill>
                <a:latin typeface="Poppins" pitchFamily="2" charset="77"/>
                <a:ea typeface="League Spartan" charset="0"/>
                <a:cs typeface="Poppins" pitchFamily="2" charset="77"/>
              </a:rPr>
              <a:t>Business</a:t>
            </a:r>
          </a:p>
        </p:txBody>
      </p:sp>
      <p:sp>
        <p:nvSpPr>
          <p:cNvPr id="37" name="Subtitle 2">
            <a:extLst>
              <a:ext uri="{FF2B5EF4-FFF2-40B4-BE49-F238E27FC236}">
                <a16:creationId xmlns:a16="http://schemas.microsoft.com/office/drawing/2014/main" id="{6C642AC0-FAA4-DE4A-B10B-54E2B40D2EDE}"/>
              </a:ext>
            </a:extLst>
          </p:cNvPr>
          <p:cNvSpPr txBox="1">
            <a:spLocks/>
          </p:cNvSpPr>
          <p:nvPr/>
        </p:nvSpPr>
        <p:spPr>
          <a:xfrm>
            <a:off x="6664127" y="1930913"/>
            <a:ext cx="1621948" cy="12003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bg1"/>
                </a:solidFill>
                <a:latin typeface="Segoe UI" pitchFamily="34" charset="0"/>
                <a:ea typeface="Lato Light" panose="020F0502020204030203" pitchFamily="34" charset="0"/>
                <a:cs typeface="Segoe UI" pitchFamily="34" charset="0"/>
              </a:rPr>
              <a:t>Build a common brand for all institutions under the umbrella of CCS</a:t>
            </a:r>
          </a:p>
        </p:txBody>
      </p:sp>
      <p:sp>
        <p:nvSpPr>
          <p:cNvPr id="38" name="TextBox 37">
            <a:extLst>
              <a:ext uri="{FF2B5EF4-FFF2-40B4-BE49-F238E27FC236}">
                <a16:creationId xmlns:a16="http://schemas.microsoft.com/office/drawing/2014/main" id="{7B04A19C-C2E7-9042-9539-BE0E19C681E1}"/>
              </a:ext>
            </a:extLst>
          </p:cNvPr>
          <p:cNvSpPr txBox="1"/>
          <p:nvPr/>
        </p:nvSpPr>
        <p:spPr>
          <a:xfrm>
            <a:off x="6709987" y="1553241"/>
            <a:ext cx="1323439" cy="292388"/>
          </a:xfrm>
          <a:prstGeom prst="rect">
            <a:avLst/>
          </a:prstGeom>
          <a:noFill/>
        </p:spPr>
        <p:txBody>
          <a:bodyPr wrap="none" lIns="45720" tIns="22860" rIns="45720" bIns="22860" rtlCol="0" anchor="b" anchorCtr="0">
            <a:spAutoFit/>
          </a:bodyPr>
          <a:lstStyle/>
          <a:p>
            <a:r>
              <a:rPr lang="en-US" sz="1600" b="1" dirty="0">
                <a:solidFill>
                  <a:schemeClr val="bg1"/>
                </a:solidFill>
                <a:latin typeface="Poppins" pitchFamily="2" charset="77"/>
                <a:ea typeface="League Spartan" charset="0"/>
                <a:cs typeface="Poppins" pitchFamily="2" charset="77"/>
              </a:rPr>
              <a:t>Brand Image</a:t>
            </a:r>
          </a:p>
        </p:txBody>
      </p:sp>
      <p:sp>
        <p:nvSpPr>
          <p:cNvPr id="40" name="Subtitle 2">
            <a:extLst>
              <a:ext uri="{FF2B5EF4-FFF2-40B4-BE49-F238E27FC236}">
                <a16:creationId xmlns:a16="http://schemas.microsoft.com/office/drawing/2014/main" id="{D051404A-42D0-D644-A6B9-FB36371A9670}"/>
              </a:ext>
            </a:extLst>
          </p:cNvPr>
          <p:cNvSpPr txBox="1">
            <a:spLocks/>
          </p:cNvSpPr>
          <p:nvPr/>
        </p:nvSpPr>
        <p:spPr>
          <a:xfrm>
            <a:off x="9404136" y="1943811"/>
            <a:ext cx="1621948" cy="14311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bg1"/>
                </a:solidFill>
                <a:latin typeface="Segoe UI" pitchFamily="34" charset="0"/>
                <a:ea typeface="Lato Light" panose="020F0502020204030203" pitchFamily="34" charset="0"/>
                <a:cs typeface="Segoe UI" pitchFamily="34" charset="0"/>
              </a:rPr>
              <a:t>Aiming to reach the top w.r.t lending to Agriculture sector in Andhra Pradesh</a:t>
            </a:r>
          </a:p>
        </p:txBody>
      </p:sp>
      <p:sp>
        <p:nvSpPr>
          <p:cNvPr id="41" name="TextBox 40">
            <a:extLst>
              <a:ext uri="{FF2B5EF4-FFF2-40B4-BE49-F238E27FC236}">
                <a16:creationId xmlns:a16="http://schemas.microsoft.com/office/drawing/2014/main" id="{C717342D-4ADD-9543-A1E5-163669768D97}"/>
              </a:ext>
            </a:extLst>
          </p:cNvPr>
          <p:cNvSpPr txBox="1"/>
          <p:nvPr/>
        </p:nvSpPr>
        <p:spPr>
          <a:xfrm>
            <a:off x="9786953" y="1699435"/>
            <a:ext cx="722314" cy="292388"/>
          </a:xfrm>
          <a:prstGeom prst="rect">
            <a:avLst/>
          </a:prstGeom>
          <a:noFill/>
        </p:spPr>
        <p:txBody>
          <a:bodyPr wrap="none" lIns="45720" tIns="22860" rIns="45720" bIns="22860" rtlCol="0" anchor="b" anchorCtr="0">
            <a:spAutoFit/>
          </a:bodyPr>
          <a:lstStyle/>
          <a:p>
            <a:r>
              <a:rPr lang="en-US" sz="1600" b="1" dirty="0">
                <a:solidFill>
                  <a:schemeClr val="bg1"/>
                </a:solidFill>
                <a:latin typeface="Poppins" pitchFamily="2" charset="77"/>
                <a:ea typeface="League Spartan" charset="0"/>
                <a:cs typeface="Poppins" pitchFamily="2" charset="77"/>
              </a:rPr>
              <a:t>Target</a:t>
            </a:r>
          </a:p>
        </p:txBody>
      </p:sp>
    </p:spTree>
    <p:extLst>
      <p:ext uri="{BB962C8B-B14F-4D97-AF65-F5344CB8AC3E}">
        <p14:creationId xmlns:p14="http://schemas.microsoft.com/office/powerpoint/2010/main" val="224230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356" name="Picture 35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116" name="Google Shape;2116;p23"/>
          <p:cNvSpPr txBox="1"/>
          <p:nvPr/>
        </p:nvSpPr>
        <p:spPr>
          <a:xfrm>
            <a:off x="2817506" y="323250"/>
            <a:ext cx="6556985" cy="621200"/>
          </a:xfrm>
          <a:prstGeom prst="rect">
            <a:avLst/>
          </a:prstGeom>
          <a:noFill/>
          <a:ln>
            <a:noFill/>
          </a:ln>
        </p:spPr>
        <p:txBody>
          <a:bodyPr spcFirstLastPara="1" wrap="square" lIns="121897" tIns="121897" rIns="121897" bIns="121897" anchor="ctr" anchorCtr="0">
            <a:noAutofit/>
          </a:bodyPr>
          <a:lstStyle/>
          <a:p>
            <a:pPr algn="ctr"/>
            <a:r>
              <a:rPr lang="en" sz="3700" b="1" spc="-145" dirty="0">
                <a:solidFill>
                  <a:schemeClr val="accent1"/>
                </a:solidFill>
                <a:latin typeface="Segoe UI Light" pitchFamily="34" charset="0"/>
                <a:cs typeface="Segoe UI Light" pitchFamily="34" charset="0"/>
                <a:sym typeface="Fira Sans Medium"/>
              </a:rPr>
              <a:t>A few challenges..</a:t>
            </a:r>
            <a:endParaRPr sz="3700" b="1" spc="-145" dirty="0">
              <a:solidFill>
                <a:schemeClr val="accent1"/>
              </a:solidFill>
              <a:latin typeface="Segoe UI Light" pitchFamily="34" charset="0"/>
              <a:cs typeface="Segoe UI Light" pitchFamily="34" charset="0"/>
              <a:sym typeface="Fira Sans Medium"/>
            </a:endParaRPr>
          </a:p>
        </p:txBody>
      </p:sp>
      <p:cxnSp>
        <p:nvCxnSpPr>
          <p:cNvPr id="2" name="Straight Connector 1">
            <a:extLst>
              <a:ext uri="{FF2B5EF4-FFF2-40B4-BE49-F238E27FC236}">
                <a16:creationId xmlns:a16="http://schemas.microsoft.com/office/drawing/2014/main" id="{483D4019-19C4-59AC-A387-8CE9CFC07FCC}"/>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C192C5B7-D63B-EC4D-1DE6-CF2488DB3153}"/>
              </a:ext>
            </a:extLst>
          </p:cNvPr>
          <p:cNvSpPr/>
          <p:nvPr/>
        </p:nvSpPr>
        <p:spPr>
          <a:xfrm>
            <a:off x="1251619" y="1674672"/>
            <a:ext cx="9688761" cy="3693319"/>
          </a:xfrm>
          <a:prstGeom prst="rect">
            <a:avLst/>
          </a:prstGeom>
        </p:spPr>
        <p:txBody>
          <a:bodyPr wrap="square">
            <a:spAutoFit/>
          </a:bodyPr>
          <a:lstStyle/>
          <a:p>
            <a:pPr marL="380972" indent="-380972" algn="just">
              <a:buFont typeface="Arial" pitchFamily="34" charset="0"/>
              <a:buChar char="•"/>
            </a:pPr>
            <a:r>
              <a:rPr lang="en-US" dirty="0">
                <a:solidFill>
                  <a:schemeClr val="accent1"/>
                </a:solidFill>
                <a:latin typeface="Segoe UI" pitchFamily="34" charset="0"/>
                <a:cs typeface="Segoe UI" pitchFamily="34" charset="0"/>
              </a:rPr>
              <a:t>Separate Refinance Exposure Policy by NABARD for SCBs with single window credit delivery (ST &amp; LT)</a:t>
            </a:r>
          </a:p>
          <a:p>
            <a:pPr marL="380972" indent="-380972" algn="just">
              <a:buFont typeface="Arial" pitchFamily="34" charset="0"/>
              <a:buChar char="•"/>
            </a:pPr>
            <a:endParaRPr lang="en-US" dirty="0">
              <a:solidFill>
                <a:schemeClr val="accent1"/>
              </a:solidFill>
              <a:latin typeface="Segoe UI" pitchFamily="34" charset="0"/>
              <a:cs typeface="Segoe UI" pitchFamily="34" charset="0"/>
            </a:endParaRPr>
          </a:p>
          <a:p>
            <a:pPr marL="380972" indent="-380972" algn="just">
              <a:buFont typeface="Arial" pitchFamily="34" charset="0"/>
              <a:buChar char="•"/>
            </a:pPr>
            <a:r>
              <a:rPr lang="en-US" dirty="0">
                <a:solidFill>
                  <a:schemeClr val="accent1"/>
                </a:solidFill>
                <a:latin typeface="Segoe UI" pitchFamily="34" charset="0"/>
                <a:cs typeface="Segoe UI" pitchFamily="34" charset="0"/>
              </a:rPr>
              <a:t>Membership in National Credit Guarantee Trustee Company (NCGTC) for providing credit guarantee for education loans</a:t>
            </a:r>
          </a:p>
          <a:p>
            <a:pPr marL="380972" indent="-380972" algn="just">
              <a:buFont typeface="Arial" pitchFamily="34" charset="0"/>
              <a:buChar char="•"/>
            </a:pPr>
            <a:endParaRPr lang="en-US" dirty="0">
              <a:solidFill>
                <a:schemeClr val="accent1"/>
              </a:solidFill>
              <a:latin typeface="Segoe UI" pitchFamily="34" charset="0"/>
              <a:cs typeface="Segoe UI" pitchFamily="34" charset="0"/>
            </a:endParaRPr>
          </a:p>
          <a:p>
            <a:pPr marL="380972" indent="-380972" algn="just">
              <a:buFont typeface="Arial" pitchFamily="34" charset="0"/>
              <a:buChar char="•"/>
            </a:pPr>
            <a:r>
              <a:rPr lang="en-US" dirty="0">
                <a:solidFill>
                  <a:schemeClr val="accent1"/>
                </a:solidFill>
                <a:latin typeface="Segoe UI" pitchFamily="34" charset="0"/>
                <a:cs typeface="Segoe UI" pitchFamily="34" charset="0"/>
              </a:rPr>
              <a:t>Clearance for computerization of all PACS in one go</a:t>
            </a:r>
          </a:p>
          <a:p>
            <a:pPr marL="380972" indent="-380972" algn="just">
              <a:buFont typeface="Arial" pitchFamily="34" charset="0"/>
              <a:buChar char="•"/>
            </a:pPr>
            <a:endParaRPr lang="en-US" dirty="0">
              <a:solidFill>
                <a:schemeClr val="accent1"/>
              </a:solidFill>
              <a:latin typeface="Segoe UI" pitchFamily="34" charset="0"/>
              <a:cs typeface="Segoe UI" pitchFamily="34" charset="0"/>
            </a:endParaRPr>
          </a:p>
          <a:p>
            <a:pPr marL="380972" indent="-380972" algn="just">
              <a:buFont typeface="Arial" pitchFamily="34" charset="0"/>
              <a:buChar char="•"/>
            </a:pPr>
            <a:r>
              <a:rPr lang="en-US" dirty="0">
                <a:solidFill>
                  <a:schemeClr val="accent1"/>
                </a:solidFill>
                <a:latin typeface="Segoe UI" pitchFamily="34" charset="0"/>
                <a:cs typeface="Segoe UI" pitchFamily="34" charset="0"/>
              </a:rPr>
              <a:t>Regulatory compliances – Need for developmental approach</a:t>
            </a:r>
          </a:p>
          <a:p>
            <a:pPr marL="380972" indent="-380972" algn="just">
              <a:buFont typeface="Arial" pitchFamily="34" charset="0"/>
              <a:buChar char="•"/>
            </a:pPr>
            <a:endParaRPr lang="en-US" dirty="0">
              <a:solidFill>
                <a:schemeClr val="accent1"/>
              </a:solidFill>
              <a:latin typeface="Segoe UI" pitchFamily="34" charset="0"/>
              <a:cs typeface="Segoe UI" pitchFamily="34" charset="0"/>
            </a:endParaRPr>
          </a:p>
          <a:p>
            <a:pPr marL="380972" indent="-380972" algn="just">
              <a:buFont typeface="Arial" pitchFamily="34" charset="0"/>
              <a:buChar char="•"/>
            </a:pPr>
            <a:r>
              <a:rPr lang="en-US" dirty="0">
                <a:solidFill>
                  <a:schemeClr val="accent1"/>
                </a:solidFill>
                <a:latin typeface="Segoe UI" pitchFamily="34" charset="0"/>
                <a:cs typeface="Segoe UI" pitchFamily="34" charset="0"/>
              </a:rPr>
              <a:t>Strengthening share capital of cooperatives through an appropriate mechanism by Government of India as grant in the days to come.</a:t>
            </a:r>
          </a:p>
          <a:p>
            <a:pPr marL="380972" indent="-380972" algn="just">
              <a:buFont typeface="Arial" pitchFamily="34" charset="0"/>
              <a:buChar char="•"/>
            </a:pPr>
            <a:endParaRPr lang="en-US" dirty="0">
              <a:solidFill>
                <a:schemeClr val="accent1"/>
              </a:solidFill>
              <a:latin typeface="Segoe UI" pitchFamily="34" charset="0"/>
              <a:cs typeface="Segoe UI" pitchFamily="34" charset="0"/>
            </a:endParaRPr>
          </a:p>
        </p:txBody>
      </p:sp>
    </p:spTree>
    <p:extLst>
      <p:ext uri="{BB962C8B-B14F-4D97-AF65-F5344CB8AC3E}">
        <p14:creationId xmlns:p14="http://schemas.microsoft.com/office/powerpoint/2010/main" val="31398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15457-4528-D4A7-7CF7-188AB89A5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427" y="650564"/>
            <a:ext cx="7029556" cy="3545340"/>
          </a:xfrm>
          <a:prstGeom prst="rect">
            <a:avLst/>
          </a:prstGeom>
        </p:spPr>
      </p:pic>
      <p:pic>
        <p:nvPicPr>
          <p:cNvPr id="6"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995" y="4564393"/>
            <a:ext cx="8620247" cy="638264"/>
          </a:xfrm>
          <a:prstGeom prst="rect">
            <a:avLst/>
          </a:prstGeom>
        </p:spPr>
      </p:pic>
      <p:sp>
        <p:nvSpPr>
          <p:cNvPr id="7" name="文本框 5"/>
          <p:cNvSpPr txBox="1">
            <a:spLocks noChangeArrowheads="1"/>
          </p:cNvSpPr>
          <p:nvPr/>
        </p:nvSpPr>
        <p:spPr bwMode="auto">
          <a:xfrm>
            <a:off x="3993118" y="5191773"/>
            <a:ext cx="42200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方正宋刻本秀楷简体" pitchFamily="2" charset="-122"/>
              </a:defRPr>
            </a:lvl1pPr>
            <a:lvl2pPr marL="742950" indent="-285750">
              <a:defRPr sz="1300">
                <a:solidFill>
                  <a:schemeClr val="tx1"/>
                </a:solidFill>
                <a:latin typeface="Calibri Light" pitchFamily="34" charset="0"/>
                <a:ea typeface="方正宋刻本秀楷简体" pitchFamily="2" charset="-122"/>
              </a:defRPr>
            </a:lvl2pPr>
            <a:lvl3pPr marL="1143000" indent="-228600">
              <a:defRPr sz="1300">
                <a:solidFill>
                  <a:schemeClr val="tx1"/>
                </a:solidFill>
                <a:latin typeface="Calibri Light" pitchFamily="34" charset="0"/>
                <a:ea typeface="方正宋刻本秀楷简体" pitchFamily="2" charset="-122"/>
              </a:defRPr>
            </a:lvl3pPr>
            <a:lvl4pPr marL="1600200" indent="-228600">
              <a:defRPr sz="1300">
                <a:solidFill>
                  <a:schemeClr val="tx1"/>
                </a:solidFill>
                <a:latin typeface="Calibri Light" pitchFamily="34" charset="0"/>
                <a:ea typeface="方正宋刻本秀楷简体" pitchFamily="2" charset="-122"/>
              </a:defRPr>
            </a:lvl4pPr>
            <a:lvl5pPr marL="2057400" indent="-228600">
              <a:defRPr sz="1300">
                <a:solidFill>
                  <a:schemeClr val="tx1"/>
                </a:solidFill>
                <a:latin typeface="Calibri Light" pitchFamily="34" charset="0"/>
                <a:ea typeface="方正宋刻本秀楷简体" pitchFamily="2" charset="-122"/>
              </a:defRPr>
            </a:lvl5pPr>
            <a:lvl6pPr marL="2514600" indent="-228600" defTabSz="685800" eaLnBrk="0" fontAlgn="base" hangingPunct="0">
              <a:spcBef>
                <a:spcPct val="0"/>
              </a:spcBef>
              <a:spcAft>
                <a:spcPct val="0"/>
              </a:spcAft>
              <a:defRPr sz="1300">
                <a:solidFill>
                  <a:schemeClr val="tx1"/>
                </a:solidFill>
                <a:latin typeface="Calibri Light" pitchFamily="34" charset="0"/>
                <a:ea typeface="方正宋刻本秀楷简体" pitchFamily="2" charset="-122"/>
              </a:defRPr>
            </a:lvl6pPr>
            <a:lvl7pPr marL="2971800" indent="-228600" defTabSz="685800" eaLnBrk="0" fontAlgn="base" hangingPunct="0">
              <a:spcBef>
                <a:spcPct val="0"/>
              </a:spcBef>
              <a:spcAft>
                <a:spcPct val="0"/>
              </a:spcAft>
              <a:defRPr sz="1300">
                <a:solidFill>
                  <a:schemeClr val="tx1"/>
                </a:solidFill>
                <a:latin typeface="Calibri Light" pitchFamily="34" charset="0"/>
                <a:ea typeface="方正宋刻本秀楷简体" pitchFamily="2" charset="-122"/>
              </a:defRPr>
            </a:lvl7pPr>
            <a:lvl8pPr marL="3429000" indent="-228600" defTabSz="685800" eaLnBrk="0" fontAlgn="base" hangingPunct="0">
              <a:spcBef>
                <a:spcPct val="0"/>
              </a:spcBef>
              <a:spcAft>
                <a:spcPct val="0"/>
              </a:spcAft>
              <a:defRPr sz="1300">
                <a:solidFill>
                  <a:schemeClr val="tx1"/>
                </a:solidFill>
                <a:latin typeface="Calibri Light" pitchFamily="34" charset="0"/>
                <a:ea typeface="方正宋刻本秀楷简体" pitchFamily="2" charset="-122"/>
              </a:defRPr>
            </a:lvl8pPr>
            <a:lvl9pPr marL="3886200" indent="-228600" defTabSz="685800" eaLnBrk="0" fontAlgn="base" hangingPunct="0">
              <a:spcBef>
                <a:spcPct val="0"/>
              </a:spcBef>
              <a:spcAft>
                <a:spcPct val="0"/>
              </a:spcAft>
              <a:defRPr sz="1300">
                <a:solidFill>
                  <a:schemeClr val="tx1"/>
                </a:solidFill>
                <a:latin typeface="Calibri Light" pitchFamily="34" charset="0"/>
                <a:ea typeface="方正宋刻本秀楷简体" pitchFamily="2" charset="-122"/>
              </a:defRPr>
            </a:lvl9pPr>
          </a:lstStyle>
          <a:p>
            <a:pPr algn="ctr" defTabSz="514350" fontAlgn="base">
              <a:spcBef>
                <a:spcPct val="0"/>
              </a:spcBef>
              <a:spcAft>
                <a:spcPct val="0"/>
              </a:spcAft>
              <a:defRPr/>
            </a:pPr>
            <a:r>
              <a:rPr lang="zh-CN" altLang="en-US" sz="6000" b="1" dirty="0">
                <a:solidFill>
                  <a:srgbClr val="0057A6"/>
                </a:solidFill>
                <a:latin typeface="微软雅黑" charset="-122"/>
                <a:ea typeface="创艺简细圆" pitchFamily="2" charset="-122"/>
              </a:rPr>
              <a:t>Thank </a:t>
            </a:r>
            <a:r>
              <a:rPr lang="en-US" altLang="zh-CN" sz="6000" b="1" dirty="0">
                <a:solidFill>
                  <a:srgbClr val="0057A6"/>
                </a:solidFill>
                <a:latin typeface="微软雅黑" charset="-122"/>
                <a:ea typeface="创艺简细圆" pitchFamily="2" charset="-122"/>
              </a:rPr>
              <a:t>You</a:t>
            </a:r>
            <a:endParaRPr lang="zh-CN" altLang="en-US" sz="6000" b="1" dirty="0">
              <a:solidFill>
                <a:srgbClr val="0057A6"/>
              </a:solidFill>
              <a:latin typeface="微软雅黑" charset="-122"/>
              <a:ea typeface="创艺简细圆" pitchFamily="2" charset="-122"/>
            </a:endParaRPr>
          </a:p>
        </p:txBody>
      </p:sp>
    </p:spTree>
    <p:extLst>
      <p:ext uri="{BB962C8B-B14F-4D97-AF65-F5344CB8AC3E}">
        <p14:creationId xmlns:p14="http://schemas.microsoft.com/office/powerpoint/2010/main" val="3981881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5" name="Freeform 24">
            <a:extLst>
              <a:ext uri="{FF2B5EF4-FFF2-40B4-BE49-F238E27FC236}">
                <a16:creationId xmlns:a16="http://schemas.microsoft.com/office/drawing/2014/main" id="{DD1F9A39-D96E-9943-B06C-33F1BC0BE46C}"/>
              </a:ext>
            </a:extLst>
          </p:cNvPr>
          <p:cNvSpPr/>
          <p:nvPr/>
        </p:nvSpPr>
        <p:spPr>
          <a:xfrm>
            <a:off x="1081768" y="2854248"/>
            <a:ext cx="1977565" cy="1629990"/>
          </a:xfrm>
          <a:custGeom>
            <a:avLst/>
            <a:gdLst>
              <a:gd name="connsiteX0" fmla="*/ 1976665 w 3954101"/>
              <a:gd name="connsiteY0" fmla="*/ 0 h 3259979"/>
              <a:gd name="connsiteX1" fmla="*/ 2962774 w 3954101"/>
              <a:gd name="connsiteY1" fmla="*/ 1629990 h 3259979"/>
              <a:gd name="connsiteX2" fmla="*/ 2965574 w 3954101"/>
              <a:gd name="connsiteY2" fmla="*/ 1629990 h 3259979"/>
              <a:gd name="connsiteX3" fmla="*/ 3954101 w 3954101"/>
              <a:gd name="connsiteY3" fmla="*/ 3259979 h 3259979"/>
              <a:gd name="connsiteX4" fmla="*/ 0 w 3954101"/>
              <a:gd name="connsiteY4" fmla="*/ 3259979 h 3259979"/>
              <a:gd name="connsiteX5" fmla="*/ 988527 w 3954101"/>
              <a:gd name="connsiteY5" fmla="*/ 1629990 h 3259979"/>
              <a:gd name="connsiteX6" fmla="*/ 990556 w 3954101"/>
              <a:gd name="connsiteY6" fmla="*/ 1629990 h 32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4101" h="3259979">
                <a:moveTo>
                  <a:pt x="1976665" y="0"/>
                </a:moveTo>
                <a:lnTo>
                  <a:pt x="2962774" y="1629990"/>
                </a:lnTo>
                <a:lnTo>
                  <a:pt x="2965574" y="1629990"/>
                </a:lnTo>
                <a:lnTo>
                  <a:pt x="3954101" y="3259979"/>
                </a:lnTo>
                <a:lnTo>
                  <a:pt x="0" y="3259979"/>
                </a:lnTo>
                <a:lnTo>
                  <a:pt x="988527" y="1629990"/>
                </a:lnTo>
                <a:lnTo>
                  <a:pt x="990556" y="1629990"/>
                </a:lnTo>
                <a:close/>
              </a:path>
            </a:pathLst>
          </a:cu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005" tIns="40005" rIns="40005" bIns="40005" numCol="1" spcCol="635" anchor="ctr" anchorCtr="0">
            <a:noAutofit/>
          </a:bodyPr>
          <a:lstStyle/>
          <a:p>
            <a:pPr algn="ctr" defTabSz="1400175">
              <a:lnSpc>
                <a:spcPct val="90000"/>
              </a:lnSpc>
              <a:spcBef>
                <a:spcPct val="0"/>
              </a:spcBef>
              <a:spcAft>
                <a:spcPct val="35000"/>
              </a:spcAft>
            </a:pPr>
            <a:endParaRPr lang="en-US" sz="3200" dirty="0"/>
          </a:p>
        </p:txBody>
      </p:sp>
      <p:sp>
        <p:nvSpPr>
          <p:cNvPr id="78" name="Freeform 77">
            <a:extLst>
              <a:ext uri="{FF2B5EF4-FFF2-40B4-BE49-F238E27FC236}">
                <a16:creationId xmlns:a16="http://schemas.microsoft.com/office/drawing/2014/main" id="{2C5C7090-0F8A-1B4D-8968-52348EB63EC7}"/>
              </a:ext>
            </a:extLst>
          </p:cNvPr>
          <p:cNvSpPr/>
          <p:nvPr/>
        </p:nvSpPr>
        <p:spPr>
          <a:xfrm>
            <a:off x="587377" y="4502796"/>
            <a:ext cx="2966348" cy="761036"/>
          </a:xfrm>
          <a:custGeom>
            <a:avLst/>
            <a:gdLst>
              <a:gd name="connsiteX0" fmla="*/ 0 w 5931152"/>
              <a:gd name="connsiteY0" fmla="*/ 1681654 h 1681654"/>
              <a:gd name="connsiteX1" fmla="*/ 988527 w 5931152"/>
              <a:gd name="connsiteY1" fmla="*/ 0 h 1681654"/>
              <a:gd name="connsiteX2" fmla="*/ 4942625 w 5931152"/>
              <a:gd name="connsiteY2" fmla="*/ 0 h 1681654"/>
              <a:gd name="connsiteX3" fmla="*/ 5931152 w 5931152"/>
              <a:gd name="connsiteY3" fmla="*/ 1681654 h 1681654"/>
              <a:gd name="connsiteX4" fmla="*/ 0 w 5931152"/>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152" h="1681654">
                <a:moveTo>
                  <a:pt x="0" y="1681654"/>
                </a:moveTo>
                <a:lnTo>
                  <a:pt x="988527" y="0"/>
                </a:lnTo>
                <a:lnTo>
                  <a:pt x="4942625" y="0"/>
                </a:lnTo>
                <a:lnTo>
                  <a:pt x="5931152" y="1681654"/>
                </a:lnTo>
                <a:lnTo>
                  <a:pt x="0" y="1681654"/>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51" tIns="41275" rIns="560251" bIns="41275" numCol="1" spcCol="635" anchor="ctr" anchorCtr="0">
            <a:noAutofit/>
          </a:bodyPr>
          <a:lstStyle/>
          <a:p>
            <a:pPr algn="ctr" defTabSz="1444625">
              <a:lnSpc>
                <a:spcPct val="90000"/>
              </a:lnSpc>
              <a:spcBef>
                <a:spcPct val="0"/>
              </a:spcBef>
              <a:spcAft>
                <a:spcPct val="35000"/>
              </a:spcAft>
            </a:pPr>
            <a:endParaRPr lang="en-US" sz="3300" dirty="0"/>
          </a:p>
        </p:txBody>
      </p:sp>
      <p:sp>
        <p:nvSpPr>
          <p:cNvPr id="79" name="Freeform 78">
            <a:extLst>
              <a:ext uri="{FF2B5EF4-FFF2-40B4-BE49-F238E27FC236}">
                <a16:creationId xmlns:a16="http://schemas.microsoft.com/office/drawing/2014/main" id="{8CEA9C6E-349C-A54E-BBCD-2AB1F05CDC69}"/>
              </a:ext>
            </a:extLst>
          </p:cNvPr>
          <p:cNvSpPr/>
          <p:nvPr/>
        </p:nvSpPr>
        <p:spPr>
          <a:xfrm>
            <a:off x="98482" y="5240107"/>
            <a:ext cx="3955131" cy="768498"/>
          </a:xfrm>
          <a:custGeom>
            <a:avLst/>
            <a:gdLst>
              <a:gd name="connsiteX0" fmla="*/ 0 w 7908203"/>
              <a:gd name="connsiteY0" fmla="*/ 1681654 h 1681654"/>
              <a:gd name="connsiteX1" fmla="*/ 988527 w 7908203"/>
              <a:gd name="connsiteY1" fmla="*/ 0 h 1681654"/>
              <a:gd name="connsiteX2" fmla="*/ 6919676 w 7908203"/>
              <a:gd name="connsiteY2" fmla="*/ 0 h 1681654"/>
              <a:gd name="connsiteX3" fmla="*/ 7908203 w 7908203"/>
              <a:gd name="connsiteY3" fmla="*/ 1681654 h 1681654"/>
              <a:gd name="connsiteX4" fmla="*/ 0 w 7908203"/>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8203" h="1681654">
                <a:moveTo>
                  <a:pt x="0" y="1681654"/>
                </a:moveTo>
                <a:lnTo>
                  <a:pt x="988527" y="0"/>
                </a:lnTo>
                <a:lnTo>
                  <a:pt x="6919676" y="0"/>
                </a:lnTo>
                <a:lnTo>
                  <a:pt x="7908203" y="1681654"/>
                </a:lnTo>
                <a:lnTo>
                  <a:pt x="0" y="1681654"/>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3243" tIns="41275" rIns="733243" bIns="41275" numCol="1" spcCol="635" anchor="ctr" anchorCtr="0">
            <a:noAutofit/>
          </a:bodyPr>
          <a:lstStyle/>
          <a:p>
            <a:pPr algn="ctr" defTabSz="1444625">
              <a:lnSpc>
                <a:spcPct val="90000"/>
              </a:lnSpc>
              <a:spcBef>
                <a:spcPct val="0"/>
              </a:spcBef>
              <a:spcAft>
                <a:spcPct val="35000"/>
              </a:spcAft>
            </a:pPr>
            <a:endParaRPr lang="en-US" sz="3300" dirty="0"/>
          </a:p>
        </p:txBody>
      </p:sp>
      <p:sp>
        <p:nvSpPr>
          <p:cNvPr id="20" name="TextBox 19">
            <a:extLst>
              <a:ext uri="{FF2B5EF4-FFF2-40B4-BE49-F238E27FC236}">
                <a16:creationId xmlns:a16="http://schemas.microsoft.com/office/drawing/2014/main" id="{E97B1AD7-1AFD-8843-8D71-22FAD15AE24D}"/>
              </a:ext>
            </a:extLst>
          </p:cNvPr>
          <p:cNvSpPr txBox="1"/>
          <p:nvPr/>
        </p:nvSpPr>
        <p:spPr>
          <a:xfrm>
            <a:off x="1380118" y="495448"/>
            <a:ext cx="9616612" cy="615553"/>
          </a:xfrm>
          <a:prstGeom prst="rect">
            <a:avLst/>
          </a:prstGeom>
          <a:noFill/>
        </p:spPr>
        <p:txBody>
          <a:bodyPr wrap="square" lIns="45720" tIns="22860" rIns="45720" bIns="22860" rtlCol="0" anchor="t">
            <a:spAutoFit/>
          </a:bodyPr>
          <a:lstStyle/>
          <a:p>
            <a:pPr algn="ctr"/>
            <a:r>
              <a:rPr lang="en-IN" sz="3700" b="1" spc="-145" dirty="0">
                <a:solidFill>
                  <a:schemeClr val="accent1"/>
                </a:solidFill>
                <a:latin typeface="Segoe UI Light" pitchFamily="34" charset="0"/>
                <a:cs typeface="Segoe UI Light" pitchFamily="34" charset="0"/>
              </a:rPr>
              <a:t>Cooperative Credit Structure </a:t>
            </a:r>
          </a:p>
        </p:txBody>
      </p:sp>
      <p:sp>
        <p:nvSpPr>
          <p:cNvPr id="49" name="TextBox 48">
            <a:extLst>
              <a:ext uri="{FF2B5EF4-FFF2-40B4-BE49-F238E27FC236}">
                <a16:creationId xmlns:a16="http://schemas.microsoft.com/office/drawing/2014/main" id="{67E290CA-492C-324D-A90C-39AFF073ECB9}"/>
              </a:ext>
            </a:extLst>
          </p:cNvPr>
          <p:cNvSpPr txBox="1"/>
          <p:nvPr/>
        </p:nvSpPr>
        <p:spPr>
          <a:xfrm>
            <a:off x="1519256" y="3756222"/>
            <a:ext cx="1020472" cy="366767"/>
          </a:xfrm>
          <a:prstGeom prst="rect">
            <a:avLst/>
          </a:prstGeom>
          <a:noFill/>
        </p:spPr>
        <p:txBody>
          <a:bodyPr wrap="none" lIns="45720" tIns="22860" rIns="45720" bIns="22860" rtlCol="0" anchor="ctr" anchorCtr="0">
            <a:spAutoFit/>
          </a:bodyPr>
          <a:lstStyle/>
          <a:p>
            <a:pPr algn="ctr">
              <a:lnSpc>
                <a:spcPts val="2500"/>
              </a:lnSpc>
            </a:pPr>
            <a:r>
              <a:rPr lang="en-US" sz="2000" b="1" dirty="0">
                <a:solidFill>
                  <a:schemeClr val="bg1"/>
                </a:solidFill>
                <a:latin typeface="Open Sans" panose="020B0606030504020204" pitchFamily="34" charset="0"/>
                <a:ea typeface="League Spartan" charset="0"/>
                <a:cs typeface="Poppins" pitchFamily="2" charset="77"/>
              </a:rPr>
              <a:t>APCOB</a:t>
            </a:r>
          </a:p>
        </p:txBody>
      </p:sp>
      <p:sp>
        <p:nvSpPr>
          <p:cNvPr id="50" name="TextBox 49">
            <a:extLst>
              <a:ext uri="{FF2B5EF4-FFF2-40B4-BE49-F238E27FC236}">
                <a16:creationId xmlns:a16="http://schemas.microsoft.com/office/drawing/2014/main" id="{2902E94B-30E0-DE41-9C6B-5704DCA38DB3}"/>
              </a:ext>
            </a:extLst>
          </p:cNvPr>
          <p:cNvSpPr txBox="1"/>
          <p:nvPr/>
        </p:nvSpPr>
        <p:spPr>
          <a:xfrm>
            <a:off x="1539660" y="4731574"/>
            <a:ext cx="978794" cy="345031"/>
          </a:xfrm>
          <a:prstGeom prst="rect">
            <a:avLst/>
          </a:prstGeom>
          <a:noFill/>
        </p:spPr>
        <p:txBody>
          <a:bodyPr wrap="none" lIns="45720" tIns="22860" rIns="45720" bIns="22860" rtlCol="0" anchor="ctr" anchorCtr="0">
            <a:spAutoFit/>
          </a:bodyPr>
          <a:lstStyle/>
          <a:p>
            <a:pPr algn="ctr">
              <a:lnSpc>
                <a:spcPts val="2500"/>
              </a:lnSpc>
            </a:pPr>
            <a:r>
              <a:rPr lang="en-US" sz="2000" b="1" dirty="0">
                <a:solidFill>
                  <a:schemeClr val="bg1"/>
                </a:solidFill>
                <a:latin typeface="Open Sans" panose="020B0606030504020204" pitchFamily="34" charset="0"/>
                <a:ea typeface="League Spartan" charset="0"/>
                <a:cs typeface="Poppins" pitchFamily="2" charset="77"/>
              </a:rPr>
              <a:t>DCCBs</a:t>
            </a:r>
            <a:endParaRPr lang="en-US" sz="1600" b="1" dirty="0">
              <a:solidFill>
                <a:schemeClr val="bg1"/>
              </a:solidFill>
              <a:latin typeface="Open Sans" panose="020B0606030504020204" pitchFamily="34" charset="0"/>
              <a:ea typeface="League Spartan" charset="0"/>
              <a:cs typeface="Poppins" pitchFamily="2" charset="77"/>
            </a:endParaRPr>
          </a:p>
        </p:txBody>
      </p:sp>
      <p:sp>
        <p:nvSpPr>
          <p:cNvPr id="51" name="TextBox 50">
            <a:extLst>
              <a:ext uri="{FF2B5EF4-FFF2-40B4-BE49-F238E27FC236}">
                <a16:creationId xmlns:a16="http://schemas.microsoft.com/office/drawing/2014/main" id="{8F42DED2-30D1-5945-B8AA-4BCF78FE8C12}"/>
              </a:ext>
            </a:extLst>
          </p:cNvPr>
          <p:cNvSpPr txBox="1"/>
          <p:nvPr/>
        </p:nvSpPr>
        <p:spPr>
          <a:xfrm>
            <a:off x="1639986" y="5410812"/>
            <a:ext cx="815031" cy="352854"/>
          </a:xfrm>
          <a:prstGeom prst="rect">
            <a:avLst/>
          </a:prstGeom>
          <a:noFill/>
        </p:spPr>
        <p:txBody>
          <a:bodyPr wrap="none" lIns="45720" tIns="22860" rIns="45720" bIns="22860" rtlCol="0" anchor="ctr" anchorCtr="0">
            <a:spAutoFit/>
          </a:bodyPr>
          <a:lstStyle/>
          <a:p>
            <a:pPr algn="ctr">
              <a:lnSpc>
                <a:spcPts val="2500"/>
              </a:lnSpc>
            </a:pPr>
            <a:r>
              <a:rPr lang="en-US" sz="2000" b="1" dirty="0">
                <a:solidFill>
                  <a:schemeClr val="bg1"/>
                </a:solidFill>
                <a:latin typeface="Open Sans" panose="020B0606030504020204" pitchFamily="34" charset="0"/>
                <a:ea typeface="League Spartan" charset="0"/>
                <a:cs typeface="Poppins" pitchFamily="2" charset="77"/>
              </a:rPr>
              <a:t>PACSs</a:t>
            </a:r>
          </a:p>
        </p:txBody>
      </p:sp>
      <p:sp>
        <p:nvSpPr>
          <p:cNvPr id="52" name="TextBox 51">
            <a:extLst>
              <a:ext uri="{FF2B5EF4-FFF2-40B4-BE49-F238E27FC236}">
                <a16:creationId xmlns:a16="http://schemas.microsoft.com/office/drawing/2014/main" id="{C9737C1F-6897-864A-B9D2-B74BBB193BC6}"/>
              </a:ext>
            </a:extLst>
          </p:cNvPr>
          <p:cNvSpPr txBox="1"/>
          <p:nvPr/>
        </p:nvSpPr>
        <p:spPr>
          <a:xfrm>
            <a:off x="2832093" y="5963735"/>
            <a:ext cx="1414810" cy="366767"/>
          </a:xfrm>
          <a:prstGeom prst="rect">
            <a:avLst/>
          </a:prstGeom>
          <a:noFill/>
        </p:spPr>
        <p:txBody>
          <a:bodyPr wrap="none" lIns="45720" tIns="22860" rIns="45720" bIns="22860"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Physiological</a:t>
            </a:r>
          </a:p>
        </p:txBody>
      </p:sp>
      <p:cxnSp>
        <p:nvCxnSpPr>
          <p:cNvPr id="56" name="Straight Connector 55">
            <a:extLst>
              <a:ext uri="{FF2B5EF4-FFF2-40B4-BE49-F238E27FC236}">
                <a16:creationId xmlns:a16="http://schemas.microsoft.com/office/drawing/2014/main" id="{7B3830B5-BB39-F54C-B662-0E9160F93363}"/>
              </a:ext>
            </a:extLst>
          </p:cNvPr>
          <p:cNvCxnSpPr>
            <a:cxnSpLocks/>
          </p:cNvCxnSpPr>
          <p:nvPr/>
        </p:nvCxnSpPr>
        <p:spPr>
          <a:xfrm>
            <a:off x="4091506" y="5996196"/>
            <a:ext cx="57261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917E8E6-4A20-EE44-9946-4AC8C6178459}"/>
              </a:ext>
            </a:extLst>
          </p:cNvPr>
          <p:cNvCxnSpPr>
            <a:cxnSpLocks/>
          </p:cNvCxnSpPr>
          <p:nvPr/>
        </p:nvCxnSpPr>
        <p:spPr>
          <a:xfrm>
            <a:off x="3604198" y="5244847"/>
            <a:ext cx="621345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1A1C405-8EF5-3B49-B3C5-0E49C8F6B177}"/>
              </a:ext>
            </a:extLst>
          </p:cNvPr>
          <p:cNvCxnSpPr>
            <a:cxnSpLocks/>
          </p:cNvCxnSpPr>
          <p:nvPr/>
        </p:nvCxnSpPr>
        <p:spPr>
          <a:xfrm>
            <a:off x="3154156" y="4482585"/>
            <a:ext cx="666349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Subtitle 2">
            <a:extLst>
              <a:ext uri="{FF2B5EF4-FFF2-40B4-BE49-F238E27FC236}">
                <a16:creationId xmlns:a16="http://schemas.microsoft.com/office/drawing/2014/main" id="{A26260C1-EA33-3245-89EE-F5B16BFC870C}"/>
              </a:ext>
            </a:extLst>
          </p:cNvPr>
          <p:cNvSpPr txBox="1">
            <a:spLocks/>
          </p:cNvSpPr>
          <p:nvPr/>
        </p:nvSpPr>
        <p:spPr>
          <a:xfrm>
            <a:off x="4030668" y="5598191"/>
            <a:ext cx="4541498" cy="28931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300"/>
              </a:spcBef>
            </a:pPr>
            <a:r>
              <a:rPr lang="en-US" dirty="0">
                <a:latin typeface="Segoe UI" pitchFamily="34" charset="0"/>
                <a:ea typeface="Lato Light" panose="020F0502020204030203" pitchFamily="34" charset="0"/>
                <a:cs typeface="Segoe UI" pitchFamily="34" charset="0"/>
              </a:rPr>
              <a:t>2051 PACS</a:t>
            </a:r>
          </a:p>
        </p:txBody>
      </p:sp>
      <p:sp>
        <p:nvSpPr>
          <p:cNvPr id="70" name="Subtitle 2">
            <a:extLst>
              <a:ext uri="{FF2B5EF4-FFF2-40B4-BE49-F238E27FC236}">
                <a16:creationId xmlns:a16="http://schemas.microsoft.com/office/drawing/2014/main" id="{0B9DFBC3-76D5-8D4F-B552-C6FC79D56AA0}"/>
              </a:ext>
            </a:extLst>
          </p:cNvPr>
          <p:cNvSpPr txBox="1">
            <a:spLocks/>
          </p:cNvSpPr>
          <p:nvPr/>
        </p:nvSpPr>
        <p:spPr>
          <a:xfrm>
            <a:off x="3863144" y="4859728"/>
            <a:ext cx="4541498" cy="28931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300"/>
              </a:spcBef>
            </a:pPr>
            <a:r>
              <a:rPr lang="en-US" dirty="0">
                <a:solidFill>
                  <a:schemeClr val="accent2"/>
                </a:solidFill>
                <a:latin typeface="Segoe UI" pitchFamily="34" charset="0"/>
                <a:ea typeface="Lato Light" panose="020F0502020204030203" pitchFamily="34" charset="0"/>
                <a:cs typeface="Segoe UI" pitchFamily="34" charset="0"/>
              </a:rPr>
              <a:t>13 DCCBs - 425 Branches</a:t>
            </a:r>
          </a:p>
        </p:txBody>
      </p:sp>
      <p:sp>
        <p:nvSpPr>
          <p:cNvPr id="71" name="Subtitle 2">
            <a:extLst>
              <a:ext uri="{FF2B5EF4-FFF2-40B4-BE49-F238E27FC236}">
                <a16:creationId xmlns:a16="http://schemas.microsoft.com/office/drawing/2014/main" id="{8FBB0322-F24B-644D-BA39-103EEFBE9F63}"/>
              </a:ext>
            </a:extLst>
          </p:cNvPr>
          <p:cNvSpPr txBox="1">
            <a:spLocks/>
          </p:cNvSpPr>
          <p:nvPr/>
        </p:nvSpPr>
        <p:spPr>
          <a:xfrm>
            <a:off x="3784908" y="4140221"/>
            <a:ext cx="2441409" cy="28899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300"/>
              </a:spcBef>
            </a:pPr>
            <a:r>
              <a:rPr lang="en-US" dirty="0">
                <a:solidFill>
                  <a:schemeClr val="accent1"/>
                </a:solidFill>
                <a:latin typeface="Segoe UI" pitchFamily="34" charset="0"/>
                <a:ea typeface="Lato Light" panose="020F0502020204030203" pitchFamily="34" charset="0"/>
                <a:cs typeface="Segoe UI" pitchFamily="34" charset="0"/>
              </a:rPr>
              <a:t>18</a:t>
            </a:r>
            <a:r>
              <a:rPr lang="en-US" dirty="0">
                <a:solidFill>
                  <a:schemeClr val="tx1"/>
                </a:solidFill>
                <a:latin typeface="Segoe UI" pitchFamily="34" charset="0"/>
                <a:ea typeface="Lato Light" panose="020F0502020204030203" pitchFamily="34" charset="0"/>
                <a:cs typeface="Segoe UI" pitchFamily="34" charset="0"/>
              </a:rPr>
              <a:t> </a:t>
            </a:r>
            <a:r>
              <a:rPr lang="en-US" dirty="0">
                <a:solidFill>
                  <a:schemeClr val="accent1"/>
                </a:solidFill>
                <a:latin typeface="Segoe UI" pitchFamily="34" charset="0"/>
                <a:ea typeface="Lato Light" panose="020F0502020204030203" pitchFamily="34" charset="0"/>
                <a:cs typeface="Segoe UI" pitchFamily="34" charset="0"/>
              </a:rPr>
              <a:t>Branches</a:t>
            </a:r>
          </a:p>
        </p:txBody>
      </p:sp>
      <p:sp>
        <p:nvSpPr>
          <p:cNvPr id="2" name="Rectangle 1"/>
          <p:cNvSpPr/>
          <p:nvPr/>
        </p:nvSpPr>
        <p:spPr>
          <a:xfrm>
            <a:off x="5005612" y="1643613"/>
            <a:ext cx="6938675" cy="1754326"/>
          </a:xfrm>
          <a:prstGeom prst="rect">
            <a:avLst/>
          </a:prstGeom>
        </p:spPr>
        <p:txBody>
          <a:bodyPr wrap="square">
            <a:spAutoFit/>
          </a:bodyPr>
          <a:lstStyle/>
          <a:p>
            <a:pPr marL="380972" indent="-380972" algn="just">
              <a:buFont typeface="Arial" pitchFamily="34" charset="0"/>
              <a:buChar char="•"/>
            </a:pPr>
            <a:r>
              <a:rPr lang="en-US" i="1" dirty="0">
                <a:solidFill>
                  <a:schemeClr val="accent1"/>
                </a:solidFill>
                <a:latin typeface="Segoe UI" pitchFamily="34" charset="0"/>
                <a:cs typeface="Segoe UI" pitchFamily="34" charset="0"/>
              </a:rPr>
              <a:t>APCOB – </a:t>
            </a:r>
            <a:r>
              <a:rPr lang="en-IN" i="1" dirty="0">
                <a:solidFill>
                  <a:schemeClr val="accent1"/>
                </a:solidFill>
                <a:latin typeface="Segoe UI" pitchFamily="34" charset="0"/>
                <a:cs typeface="Segoe UI" pitchFamily="34" charset="0"/>
              </a:rPr>
              <a:t>A </a:t>
            </a:r>
            <a:r>
              <a:rPr lang="en-US" i="1" dirty="0">
                <a:solidFill>
                  <a:schemeClr val="accent1"/>
                </a:solidFill>
                <a:latin typeface="Segoe UI" pitchFamily="34" charset="0"/>
                <a:cs typeface="Segoe UI" pitchFamily="34" charset="0"/>
              </a:rPr>
              <a:t>Scheduled Bank</a:t>
            </a:r>
          </a:p>
          <a:p>
            <a:pPr marL="380972" indent="-380972" algn="just">
              <a:buFont typeface="Arial" pitchFamily="34" charset="0"/>
              <a:buChar char="•"/>
            </a:pPr>
            <a:r>
              <a:rPr lang="en-US" i="1" dirty="0">
                <a:solidFill>
                  <a:schemeClr val="accent1"/>
                </a:solidFill>
                <a:latin typeface="Segoe UI" pitchFamily="34" charset="0"/>
                <a:cs typeface="Segoe UI" pitchFamily="34" charset="0"/>
              </a:rPr>
              <a:t>All DCCBs are licensed</a:t>
            </a:r>
          </a:p>
          <a:p>
            <a:pPr marL="380972" indent="-380972">
              <a:buFont typeface="Arial" pitchFamily="34" charset="0"/>
              <a:buChar char="•"/>
            </a:pPr>
            <a:r>
              <a:rPr lang="en-US" i="1" dirty="0">
                <a:solidFill>
                  <a:schemeClr val="accent1"/>
                </a:solidFill>
                <a:latin typeface="Segoe UI" pitchFamily="34" charset="0"/>
                <a:cs typeface="Segoe UI" pitchFamily="34" charset="0"/>
              </a:rPr>
              <a:t>Single Window Credit Delivery – Agri (ST &amp; LT), MSME Retail, </a:t>
            </a:r>
            <a:r>
              <a:rPr lang="en-US" i="1" dirty="0" err="1">
                <a:solidFill>
                  <a:schemeClr val="accent1"/>
                </a:solidFill>
                <a:latin typeface="Segoe UI" pitchFamily="34" charset="0"/>
                <a:cs typeface="Segoe UI" pitchFamily="34" charset="0"/>
              </a:rPr>
              <a:t>etc</a:t>
            </a:r>
            <a:endParaRPr lang="en-US" i="1" dirty="0">
              <a:solidFill>
                <a:schemeClr val="accent1"/>
              </a:solidFill>
              <a:latin typeface="Segoe UI" pitchFamily="34" charset="0"/>
              <a:cs typeface="Segoe UI" pitchFamily="34" charset="0"/>
            </a:endParaRPr>
          </a:p>
          <a:p>
            <a:pPr marL="380972" indent="-380972">
              <a:buFont typeface="Arial" pitchFamily="34" charset="0"/>
              <a:buChar char="•"/>
            </a:pPr>
            <a:r>
              <a:rPr lang="en-US" i="1" dirty="0">
                <a:solidFill>
                  <a:schemeClr val="accent1"/>
                </a:solidFill>
                <a:latin typeface="Segoe UI" pitchFamily="34" charset="0"/>
                <a:cs typeface="Segoe UI" pitchFamily="34" charset="0"/>
              </a:rPr>
              <a:t>Professionally managed and all are in profits</a:t>
            </a:r>
          </a:p>
          <a:p>
            <a:pPr marL="380972" indent="-380972">
              <a:buFont typeface="Arial" pitchFamily="34" charset="0"/>
              <a:buChar char="•"/>
            </a:pPr>
            <a:r>
              <a:rPr lang="en-US" i="1" dirty="0">
                <a:solidFill>
                  <a:schemeClr val="accent1"/>
                </a:solidFill>
                <a:latin typeface="Segoe UI" pitchFamily="34" charset="0"/>
                <a:cs typeface="Segoe UI" pitchFamily="34" charset="0"/>
              </a:rPr>
              <a:t>Rural Cooperative Banks group is next to UBI, SBI and Canara Bank in credit to Agri &amp; Allied sector.</a:t>
            </a:r>
          </a:p>
        </p:txBody>
      </p:sp>
      <p:cxnSp>
        <p:nvCxnSpPr>
          <p:cNvPr id="5" name="Straight Connector 4">
            <a:extLst>
              <a:ext uri="{FF2B5EF4-FFF2-40B4-BE49-F238E27FC236}">
                <a16:creationId xmlns:a16="http://schemas.microsoft.com/office/drawing/2014/main" id="{BC72DCE6-9F9A-0791-7B99-705894DABC1D}"/>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9399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CF19A5-249F-5617-6EFB-32AD0EA1C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p:cNvSpPr txBox="1"/>
          <p:nvPr/>
        </p:nvSpPr>
        <p:spPr>
          <a:xfrm>
            <a:off x="1245538" y="1841884"/>
            <a:ext cx="9848167" cy="461665"/>
          </a:xfrm>
          <a:prstGeom prst="rect">
            <a:avLst/>
          </a:prstGeom>
          <a:noFill/>
        </p:spPr>
        <p:txBody>
          <a:bodyPr wrap="square" rtlCol="0">
            <a:spAutoFit/>
          </a:bodyPr>
          <a:lstStyle>
            <a:defPPr>
              <a:defRPr lang="en-US"/>
            </a:defPPr>
            <a:lvl1pPr marL="457200" indent="-457200" algn="just">
              <a:buFont typeface="Wingdings" pitchFamily="2" charset="2"/>
              <a:buChar char="Ø"/>
              <a:defRPr sz="2400">
                <a:latin typeface="Bookman Old Style" panose="02050604050505020204" pitchFamily="18" charset="0"/>
              </a:defRPr>
            </a:lvl1pPr>
            <a:lvl2pPr marL="914400" lvl="1" indent="-457200" algn="just">
              <a:buFont typeface="Wingdings" pitchFamily="2" charset="2"/>
              <a:buChar char="§"/>
              <a:defRPr sz="2400">
                <a:latin typeface="Bookman Old Style" panose="02050604050505020204" pitchFamily="18" charset="0"/>
              </a:defRPr>
            </a:lvl2pPr>
          </a:lstStyle>
          <a:p>
            <a:pPr>
              <a:buClr>
                <a:schemeClr val="accent1">
                  <a:lumMod val="50000"/>
                </a:schemeClr>
              </a:buClr>
              <a:buFont typeface="Arial" panose="020B0604020202020204" pitchFamily="34" charset="0"/>
              <a:buChar char="•"/>
            </a:pPr>
            <a:endParaRPr lang="en-IN" dirty="0">
              <a:solidFill>
                <a:srgbClr val="0070C0"/>
              </a:solidFill>
              <a:latin typeface="Franklin Gothic Book" panose="020B0503020102020204" pitchFamily="34" charset="0"/>
            </a:endParaRPr>
          </a:p>
        </p:txBody>
      </p:sp>
      <p:sp>
        <p:nvSpPr>
          <p:cNvPr id="7" name="TextBox 6"/>
          <p:cNvSpPr txBox="1"/>
          <p:nvPr/>
        </p:nvSpPr>
        <p:spPr>
          <a:xfrm>
            <a:off x="1171916" y="485721"/>
            <a:ext cx="9848167" cy="661720"/>
          </a:xfrm>
          <a:prstGeom prst="rect">
            <a:avLst/>
          </a:prstGeom>
          <a:noFill/>
        </p:spPr>
        <p:txBody>
          <a:bodyPr wrap="square" rtlCol="0" anchor="b">
            <a:spAutoFit/>
          </a:bodyPr>
          <a:lstStyle/>
          <a:p>
            <a:pPr algn="ctr"/>
            <a:r>
              <a:rPr lang="en-US" sz="3700" b="1" spc="-145" dirty="0">
                <a:solidFill>
                  <a:schemeClr val="accent1"/>
                </a:solidFill>
                <a:latin typeface="Segoe UI Light" pitchFamily="34" charset="0"/>
                <a:cs typeface="Segoe UI Light" pitchFamily="34" charset="0"/>
              </a:rPr>
              <a:t>Business Parameters</a:t>
            </a:r>
            <a:endParaRPr lang="en-IN" sz="3700" b="1" spc="-145" dirty="0">
              <a:solidFill>
                <a:schemeClr val="accent1"/>
              </a:solidFill>
              <a:latin typeface="Segoe UI Light" pitchFamily="34" charset="0"/>
              <a:cs typeface="Segoe UI Light" pitchFamily="34" charset="0"/>
            </a:endParaRPr>
          </a:p>
        </p:txBody>
      </p:sp>
      <p:cxnSp>
        <p:nvCxnSpPr>
          <p:cNvPr id="8" name="Straight Connector 7">
            <a:extLst>
              <a:ext uri="{FF2B5EF4-FFF2-40B4-BE49-F238E27FC236}">
                <a16:creationId xmlns:a16="http://schemas.microsoft.com/office/drawing/2014/main" id="{F4F55785-9261-198C-F488-CF9C7E5B86C5}"/>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9" name="Chart 8">
            <a:extLst>
              <a:ext uri="{FF2B5EF4-FFF2-40B4-BE49-F238E27FC236}">
                <a16:creationId xmlns:a16="http://schemas.microsoft.com/office/drawing/2014/main" id="{5A524338-9F5A-7ECF-D44F-CCA15B5980E9}"/>
              </a:ext>
            </a:extLst>
          </p:cNvPr>
          <p:cNvGraphicFramePr/>
          <p:nvPr>
            <p:extLst>
              <p:ext uri="{D42A27DB-BD31-4B8C-83A1-F6EECF244321}">
                <p14:modId xmlns:p14="http://schemas.microsoft.com/office/powerpoint/2010/main" val="366945141"/>
              </p:ext>
            </p:extLst>
          </p:nvPr>
        </p:nvGraphicFramePr>
        <p:xfrm>
          <a:off x="844371" y="1510617"/>
          <a:ext cx="4669324" cy="4166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A524338-9F5A-7ECF-D44F-CCA15B5980E9}"/>
              </a:ext>
            </a:extLst>
          </p:cNvPr>
          <p:cNvGraphicFramePr/>
          <p:nvPr>
            <p:extLst>
              <p:ext uri="{D42A27DB-BD31-4B8C-83A1-F6EECF244321}">
                <p14:modId xmlns:p14="http://schemas.microsoft.com/office/powerpoint/2010/main" val="3892645826"/>
              </p:ext>
            </p:extLst>
          </p:nvPr>
        </p:nvGraphicFramePr>
        <p:xfrm>
          <a:off x="6514325" y="1510617"/>
          <a:ext cx="5128528" cy="4080679"/>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9985036" y="1017438"/>
            <a:ext cx="955344" cy="218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accent1"/>
                </a:solidFill>
              </a:rPr>
              <a:t>Rs. In Cr</a:t>
            </a:r>
          </a:p>
        </p:txBody>
      </p:sp>
    </p:spTree>
    <p:extLst>
      <p:ext uri="{BB962C8B-B14F-4D97-AF65-F5344CB8AC3E}">
        <p14:creationId xmlns:p14="http://schemas.microsoft.com/office/powerpoint/2010/main" val="22328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CF19A5-249F-5617-6EFB-32AD0EA1C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
        <p:nvSpPr>
          <p:cNvPr id="6" name="TextBox 5"/>
          <p:cNvSpPr txBox="1"/>
          <p:nvPr/>
        </p:nvSpPr>
        <p:spPr>
          <a:xfrm>
            <a:off x="931640" y="1662719"/>
            <a:ext cx="9848167" cy="461665"/>
          </a:xfrm>
          <a:prstGeom prst="rect">
            <a:avLst/>
          </a:prstGeom>
          <a:noFill/>
        </p:spPr>
        <p:txBody>
          <a:bodyPr wrap="square" rtlCol="0">
            <a:spAutoFit/>
          </a:bodyPr>
          <a:lstStyle>
            <a:defPPr>
              <a:defRPr lang="en-US"/>
            </a:defPPr>
            <a:lvl1pPr marL="457200" indent="-457200" algn="just">
              <a:buFont typeface="Wingdings" pitchFamily="2" charset="2"/>
              <a:buChar char="Ø"/>
              <a:defRPr sz="2400">
                <a:latin typeface="Bookman Old Style" panose="02050604050505020204" pitchFamily="18" charset="0"/>
              </a:defRPr>
            </a:lvl1pPr>
            <a:lvl2pPr marL="914400" lvl="1" indent="-457200" algn="just">
              <a:buFont typeface="Wingdings" pitchFamily="2" charset="2"/>
              <a:buChar char="§"/>
              <a:defRPr sz="2400">
                <a:latin typeface="Bookman Old Style" panose="02050604050505020204" pitchFamily="18" charset="0"/>
              </a:defRPr>
            </a:lvl2pPr>
          </a:lstStyle>
          <a:p>
            <a:pPr>
              <a:buClr>
                <a:schemeClr val="accent1">
                  <a:lumMod val="50000"/>
                </a:schemeClr>
              </a:buClr>
              <a:buFont typeface="Arial" panose="020B0604020202020204" pitchFamily="34" charset="0"/>
              <a:buChar char="•"/>
            </a:pPr>
            <a:endParaRPr lang="en-IN" dirty="0">
              <a:solidFill>
                <a:srgbClr val="0070C0"/>
              </a:solidFill>
              <a:latin typeface="Franklin Gothic Book" panose="020B0503020102020204" pitchFamily="34" charset="0"/>
            </a:endParaRPr>
          </a:p>
        </p:txBody>
      </p:sp>
      <p:sp>
        <p:nvSpPr>
          <p:cNvPr id="7" name="TextBox 6"/>
          <p:cNvSpPr txBox="1"/>
          <p:nvPr/>
        </p:nvSpPr>
        <p:spPr>
          <a:xfrm>
            <a:off x="1171916" y="485721"/>
            <a:ext cx="9848167" cy="661720"/>
          </a:xfrm>
          <a:prstGeom prst="rect">
            <a:avLst/>
          </a:prstGeom>
          <a:noFill/>
        </p:spPr>
        <p:txBody>
          <a:bodyPr wrap="square" rtlCol="0" anchor="b">
            <a:spAutoFit/>
          </a:bodyPr>
          <a:lstStyle/>
          <a:p>
            <a:pPr algn="ctr"/>
            <a:r>
              <a:rPr lang="en-US" sz="3700" b="1" spc="-145" dirty="0">
                <a:solidFill>
                  <a:schemeClr val="accent1"/>
                </a:solidFill>
                <a:latin typeface="Segoe UI Light" pitchFamily="34" charset="0"/>
                <a:cs typeface="Segoe UI Light" pitchFamily="34" charset="0"/>
              </a:rPr>
              <a:t>Business Parameters</a:t>
            </a:r>
            <a:endParaRPr lang="en-IN" sz="3700" b="1" spc="-145" dirty="0">
              <a:solidFill>
                <a:schemeClr val="accent1"/>
              </a:solidFill>
              <a:latin typeface="Segoe UI Light" pitchFamily="34" charset="0"/>
              <a:cs typeface="Segoe UI Light" pitchFamily="34" charset="0"/>
            </a:endParaRPr>
          </a:p>
        </p:txBody>
      </p:sp>
      <p:cxnSp>
        <p:nvCxnSpPr>
          <p:cNvPr id="8" name="Straight Connector 7">
            <a:extLst>
              <a:ext uri="{FF2B5EF4-FFF2-40B4-BE49-F238E27FC236}">
                <a16:creationId xmlns:a16="http://schemas.microsoft.com/office/drawing/2014/main" id="{F4F55785-9261-198C-F488-CF9C7E5B86C5}"/>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9" name="Chart 8">
            <a:extLst>
              <a:ext uri="{FF2B5EF4-FFF2-40B4-BE49-F238E27FC236}">
                <a16:creationId xmlns:a16="http://schemas.microsoft.com/office/drawing/2014/main" id="{5A524338-9F5A-7ECF-D44F-CCA15B5980E9}"/>
              </a:ext>
            </a:extLst>
          </p:cNvPr>
          <p:cNvGraphicFramePr/>
          <p:nvPr>
            <p:extLst>
              <p:ext uri="{D42A27DB-BD31-4B8C-83A1-F6EECF244321}">
                <p14:modId xmlns:p14="http://schemas.microsoft.com/office/powerpoint/2010/main" val="4120812099"/>
              </p:ext>
            </p:extLst>
          </p:nvPr>
        </p:nvGraphicFramePr>
        <p:xfrm>
          <a:off x="844371" y="1510617"/>
          <a:ext cx="4669324" cy="4166852"/>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p:cNvGrpSpPr/>
          <p:nvPr/>
        </p:nvGrpSpPr>
        <p:grpSpPr>
          <a:xfrm>
            <a:off x="6274352" y="2494340"/>
            <a:ext cx="2817081" cy="2458422"/>
            <a:chOff x="7540198" y="1559293"/>
            <a:chExt cx="4357172" cy="3787960"/>
          </a:xfrm>
        </p:grpSpPr>
        <p:sp>
          <p:nvSpPr>
            <p:cNvPr id="12" name="Freeform: Shape 32">
              <a:extLst>
                <a:ext uri="{FF2B5EF4-FFF2-40B4-BE49-F238E27FC236}">
                  <a16:creationId xmlns:a16="http://schemas.microsoft.com/office/drawing/2014/main" id="{61F134D9-A789-45CC-9521-DD5DF637A915}"/>
                </a:ext>
              </a:extLst>
            </p:cNvPr>
            <p:cNvSpPr/>
            <p:nvPr/>
          </p:nvSpPr>
          <p:spPr>
            <a:xfrm>
              <a:off x="7540198" y="3035760"/>
              <a:ext cx="4357172" cy="2311493"/>
            </a:xfrm>
            <a:custGeom>
              <a:avLst/>
              <a:gdLst>
                <a:gd name="connsiteX0" fmla="*/ 66675 w 844515"/>
                <a:gd name="connsiteY0" fmla="*/ 638823 h 743598"/>
                <a:gd name="connsiteX1" fmla="*/ 161925 w 844515"/>
                <a:gd name="connsiteY1" fmla="*/ 638823 h 743598"/>
                <a:gd name="connsiteX2" fmla="*/ 161925 w 844515"/>
                <a:gd name="connsiteY2" fmla="*/ 743598 h 743598"/>
                <a:gd name="connsiteX3" fmla="*/ 66675 w 844515"/>
                <a:gd name="connsiteY3" fmla="*/ 743598 h 743598"/>
                <a:gd name="connsiteX4" fmla="*/ 219075 w 844515"/>
                <a:gd name="connsiteY4" fmla="*/ 572148 h 743598"/>
                <a:gd name="connsiteX5" fmla="*/ 304800 w 844515"/>
                <a:gd name="connsiteY5" fmla="*/ 572148 h 743598"/>
                <a:gd name="connsiteX6" fmla="*/ 304800 w 844515"/>
                <a:gd name="connsiteY6" fmla="*/ 743598 h 743598"/>
                <a:gd name="connsiteX7" fmla="*/ 219075 w 844515"/>
                <a:gd name="connsiteY7" fmla="*/ 743598 h 743598"/>
                <a:gd name="connsiteX8" fmla="*/ 361950 w 844515"/>
                <a:gd name="connsiteY8" fmla="*/ 514998 h 743598"/>
                <a:gd name="connsiteX9" fmla="*/ 457200 w 844515"/>
                <a:gd name="connsiteY9" fmla="*/ 514998 h 743598"/>
                <a:gd name="connsiteX10" fmla="*/ 457200 w 844515"/>
                <a:gd name="connsiteY10" fmla="*/ 743598 h 743598"/>
                <a:gd name="connsiteX11" fmla="*/ 361950 w 844515"/>
                <a:gd name="connsiteY11" fmla="*/ 743598 h 743598"/>
                <a:gd name="connsiteX12" fmla="*/ 514350 w 844515"/>
                <a:gd name="connsiteY12" fmla="*/ 448323 h 743598"/>
                <a:gd name="connsiteX13" fmla="*/ 609600 w 844515"/>
                <a:gd name="connsiteY13" fmla="*/ 448323 h 743598"/>
                <a:gd name="connsiteX14" fmla="*/ 609600 w 844515"/>
                <a:gd name="connsiteY14" fmla="*/ 743598 h 743598"/>
                <a:gd name="connsiteX15" fmla="*/ 514350 w 844515"/>
                <a:gd name="connsiteY15" fmla="*/ 743598 h 743598"/>
                <a:gd name="connsiteX16" fmla="*/ 666750 w 844515"/>
                <a:gd name="connsiteY16" fmla="*/ 391173 h 743598"/>
                <a:gd name="connsiteX17" fmla="*/ 762000 w 844515"/>
                <a:gd name="connsiteY17" fmla="*/ 391173 h 743598"/>
                <a:gd name="connsiteX18" fmla="*/ 762000 w 844515"/>
                <a:gd name="connsiteY18" fmla="*/ 743598 h 743598"/>
                <a:gd name="connsiteX19" fmla="*/ 666750 w 844515"/>
                <a:gd name="connsiteY19" fmla="*/ 743598 h 743598"/>
                <a:gd name="connsiteX20" fmla="*/ 800100 w 844515"/>
                <a:gd name="connsiteY20" fmla="*/ 295580 h 743598"/>
                <a:gd name="connsiteX21" fmla="*/ 844515 w 844515"/>
                <a:gd name="connsiteY21" fmla="*/ 321231 h 743598"/>
                <a:gd name="connsiteX22" fmla="*/ 800100 w 844515"/>
                <a:gd name="connsiteY22" fmla="*/ 346872 h 743598"/>
                <a:gd name="connsiteX23" fmla="*/ 800100 w 844515"/>
                <a:gd name="connsiteY23" fmla="*/ 334023 h 743598"/>
                <a:gd name="connsiteX24" fmla="*/ 638175 w 844515"/>
                <a:gd name="connsiteY24" fmla="*/ 334023 h 743598"/>
                <a:gd name="connsiteX25" fmla="*/ 638175 w 844515"/>
                <a:gd name="connsiteY25" fmla="*/ 391173 h 743598"/>
                <a:gd name="connsiteX26" fmla="*/ 485775 w 844515"/>
                <a:gd name="connsiteY26" fmla="*/ 391173 h 743598"/>
                <a:gd name="connsiteX27" fmla="*/ 485775 w 844515"/>
                <a:gd name="connsiteY27" fmla="*/ 457848 h 743598"/>
                <a:gd name="connsiteX28" fmla="*/ 333375 w 844515"/>
                <a:gd name="connsiteY28" fmla="*/ 457848 h 743598"/>
                <a:gd name="connsiteX29" fmla="*/ 333375 w 844515"/>
                <a:gd name="connsiteY29" fmla="*/ 514998 h 743598"/>
                <a:gd name="connsiteX30" fmla="*/ 180975 w 844515"/>
                <a:gd name="connsiteY30" fmla="*/ 514998 h 743598"/>
                <a:gd name="connsiteX31" fmla="*/ 180975 w 844515"/>
                <a:gd name="connsiteY31" fmla="*/ 581673 h 743598"/>
                <a:gd name="connsiteX32" fmla="*/ 0 w 844515"/>
                <a:gd name="connsiteY32" fmla="*/ 581673 h 743598"/>
                <a:gd name="connsiteX33" fmla="*/ 0 w 844515"/>
                <a:gd name="connsiteY33" fmla="*/ 562623 h 743598"/>
                <a:gd name="connsiteX34" fmla="*/ 161925 w 844515"/>
                <a:gd name="connsiteY34" fmla="*/ 562623 h 743598"/>
                <a:gd name="connsiteX35" fmla="*/ 161925 w 844515"/>
                <a:gd name="connsiteY35" fmla="*/ 495948 h 743598"/>
                <a:gd name="connsiteX36" fmla="*/ 314325 w 844515"/>
                <a:gd name="connsiteY36" fmla="*/ 495948 h 743598"/>
                <a:gd name="connsiteX37" fmla="*/ 314325 w 844515"/>
                <a:gd name="connsiteY37" fmla="*/ 438798 h 743598"/>
                <a:gd name="connsiteX38" fmla="*/ 466725 w 844515"/>
                <a:gd name="connsiteY38" fmla="*/ 438798 h 743598"/>
                <a:gd name="connsiteX39" fmla="*/ 466725 w 844515"/>
                <a:gd name="connsiteY39" fmla="*/ 372123 h 743598"/>
                <a:gd name="connsiteX40" fmla="*/ 619125 w 844515"/>
                <a:gd name="connsiteY40" fmla="*/ 372123 h 743598"/>
                <a:gd name="connsiteX41" fmla="*/ 619125 w 844515"/>
                <a:gd name="connsiteY41" fmla="*/ 314973 h 743598"/>
                <a:gd name="connsiteX42" fmla="*/ 800100 w 844515"/>
                <a:gd name="connsiteY42" fmla="*/ 314973 h 743598"/>
                <a:gd name="connsiteX43" fmla="*/ 147638 w 844515"/>
                <a:gd name="connsiteY43" fmla="*/ 281635 h 743598"/>
                <a:gd name="connsiteX44" fmla="*/ 152400 w 844515"/>
                <a:gd name="connsiteY44" fmla="*/ 286398 h 743598"/>
                <a:gd name="connsiteX45" fmla="*/ 152400 w 844515"/>
                <a:gd name="connsiteY45" fmla="*/ 295923 h 743598"/>
                <a:gd name="connsiteX46" fmla="*/ 156458 w 844515"/>
                <a:gd name="connsiteY46" fmla="*/ 295923 h 743598"/>
                <a:gd name="connsiteX47" fmla="*/ 161925 w 844515"/>
                <a:gd name="connsiteY47" fmla="*/ 306448 h 743598"/>
                <a:gd name="connsiteX48" fmla="*/ 161925 w 844515"/>
                <a:gd name="connsiteY48" fmla="*/ 414471 h 743598"/>
                <a:gd name="connsiteX49" fmla="*/ 156458 w 844515"/>
                <a:gd name="connsiteY49" fmla="*/ 419748 h 743598"/>
                <a:gd name="connsiteX50" fmla="*/ 138113 w 844515"/>
                <a:gd name="connsiteY50" fmla="*/ 419748 h 743598"/>
                <a:gd name="connsiteX51" fmla="*/ 133350 w 844515"/>
                <a:gd name="connsiteY51" fmla="*/ 414480 h 743598"/>
                <a:gd name="connsiteX52" fmla="*/ 133350 w 844515"/>
                <a:gd name="connsiteY52" fmla="*/ 306448 h 743598"/>
                <a:gd name="connsiteX53" fmla="*/ 138113 w 844515"/>
                <a:gd name="connsiteY53" fmla="*/ 295923 h 743598"/>
                <a:gd name="connsiteX54" fmla="*/ 142875 w 844515"/>
                <a:gd name="connsiteY54" fmla="*/ 295923 h 743598"/>
                <a:gd name="connsiteX55" fmla="*/ 142875 w 844515"/>
                <a:gd name="connsiteY55" fmla="*/ 286398 h 743598"/>
                <a:gd name="connsiteX56" fmla="*/ 147638 w 844515"/>
                <a:gd name="connsiteY56" fmla="*/ 281635 h 743598"/>
                <a:gd name="connsiteX57" fmla="*/ 237420 w 844515"/>
                <a:gd name="connsiteY57" fmla="*/ 95898 h 743598"/>
                <a:gd name="connsiteX58" fmla="*/ 228676 w 844515"/>
                <a:gd name="connsiteY58" fmla="*/ 193081 h 743598"/>
                <a:gd name="connsiteX59" fmla="*/ 229124 w 844515"/>
                <a:gd name="connsiteY59" fmla="*/ 193805 h 743598"/>
                <a:gd name="connsiteX60" fmla="*/ 238858 w 844515"/>
                <a:gd name="connsiteY60" fmla="*/ 203540 h 743598"/>
                <a:gd name="connsiteX61" fmla="*/ 241078 w 844515"/>
                <a:gd name="connsiteY61" fmla="*/ 203540 h 743598"/>
                <a:gd name="connsiteX62" fmla="*/ 250812 w 844515"/>
                <a:gd name="connsiteY62" fmla="*/ 193805 h 743598"/>
                <a:gd name="connsiteX63" fmla="*/ 251270 w 844515"/>
                <a:gd name="connsiteY63" fmla="*/ 193081 h 743598"/>
                <a:gd name="connsiteX64" fmla="*/ 242535 w 844515"/>
                <a:gd name="connsiteY64" fmla="*/ 95898 h 743598"/>
                <a:gd name="connsiteX65" fmla="*/ 208293 w 844515"/>
                <a:gd name="connsiteY65" fmla="*/ 86373 h 743598"/>
                <a:gd name="connsiteX66" fmla="*/ 272272 w 844515"/>
                <a:gd name="connsiteY66" fmla="*/ 86373 h 743598"/>
                <a:gd name="connsiteX67" fmla="*/ 316182 w 844515"/>
                <a:gd name="connsiteY67" fmla="*/ 123539 h 743598"/>
                <a:gd name="connsiteX68" fmla="*/ 346662 w 844515"/>
                <a:gd name="connsiteY68" fmla="*/ 257832 h 743598"/>
                <a:gd name="connsiteX69" fmla="*/ 332384 w 844515"/>
                <a:gd name="connsiteY69" fmla="*/ 280673 h 743598"/>
                <a:gd name="connsiteX70" fmla="*/ 328089 w 844515"/>
                <a:gd name="connsiteY70" fmla="*/ 281159 h 743598"/>
                <a:gd name="connsiteX71" fmla="*/ 309543 w 844515"/>
                <a:gd name="connsiteY71" fmla="*/ 266386 h 743598"/>
                <a:gd name="connsiteX72" fmla="*/ 285750 w 844515"/>
                <a:gd name="connsiteY72" fmla="*/ 153048 h 743598"/>
                <a:gd name="connsiteX73" fmla="*/ 285750 w 844515"/>
                <a:gd name="connsiteY73" fmla="*/ 457848 h 743598"/>
                <a:gd name="connsiteX74" fmla="*/ 266700 w 844515"/>
                <a:gd name="connsiteY74" fmla="*/ 476898 h 743598"/>
                <a:gd name="connsiteX75" fmla="*/ 247650 w 844515"/>
                <a:gd name="connsiteY75" fmla="*/ 457848 h 743598"/>
                <a:gd name="connsiteX76" fmla="*/ 247650 w 844515"/>
                <a:gd name="connsiteY76" fmla="*/ 295923 h 743598"/>
                <a:gd name="connsiteX77" fmla="*/ 238125 w 844515"/>
                <a:gd name="connsiteY77" fmla="*/ 295923 h 743598"/>
                <a:gd name="connsiteX78" fmla="*/ 238125 w 844515"/>
                <a:gd name="connsiteY78" fmla="*/ 457848 h 743598"/>
                <a:gd name="connsiteX79" fmla="*/ 219075 w 844515"/>
                <a:gd name="connsiteY79" fmla="*/ 476898 h 743598"/>
                <a:gd name="connsiteX80" fmla="*/ 200025 w 844515"/>
                <a:gd name="connsiteY80" fmla="*/ 457848 h 743598"/>
                <a:gd name="connsiteX81" fmla="*/ 200025 w 844515"/>
                <a:gd name="connsiteY81" fmla="*/ 153048 h 743598"/>
                <a:gd name="connsiteX82" fmla="*/ 171021 w 844515"/>
                <a:gd name="connsiteY82" fmla="*/ 266252 h 743598"/>
                <a:gd name="connsiteX83" fmla="*/ 152476 w 844515"/>
                <a:gd name="connsiteY83" fmla="*/ 280883 h 743598"/>
                <a:gd name="connsiteX84" fmla="*/ 148180 w 844515"/>
                <a:gd name="connsiteY84" fmla="*/ 280121 h 743598"/>
                <a:gd name="connsiteX85" fmla="*/ 133893 w 844515"/>
                <a:gd name="connsiteY85" fmla="*/ 256718 h 743598"/>
                <a:gd name="connsiteX86" fmla="*/ 164363 w 844515"/>
                <a:gd name="connsiteY86" fmla="*/ 123549 h 743598"/>
                <a:gd name="connsiteX87" fmla="*/ 208293 w 844515"/>
                <a:gd name="connsiteY87" fmla="*/ 86373 h 743598"/>
                <a:gd name="connsiteX88" fmla="*/ 239601 w 844515"/>
                <a:gd name="connsiteY88" fmla="*/ 0 h 743598"/>
                <a:gd name="connsiteX89" fmla="*/ 279902 w 844515"/>
                <a:gd name="connsiteY89" fmla="*/ 40300 h 743598"/>
                <a:gd name="connsiteX90" fmla="*/ 239601 w 844515"/>
                <a:gd name="connsiteY90" fmla="*/ 80601 h 743598"/>
                <a:gd name="connsiteX91" fmla="*/ 199301 w 844515"/>
                <a:gd name="connsiteY91" fmla="*/ 40300 h 743598"/>
                <a:gd name="connsiteX92" fmla="*/ 239601 w 844515"/>
                <a:gd name="connsiteY92" fmla="*/ 0 h 743598"/>
                <a:gd name="connsiteX0" fmla="*/ 66675 w 844515"/>
                <a:gd name="connsiteY0" fmla="*/ 603561 h 708336"/>
                <a:gd name="connsiteX1" fmla="*/ 161925 w 844515"/>
                <a:gd name="connsiteY1" fmla="*/ 603561 h 708336"/>
                <a:gd name="connsiteX2" fmla="*/ 161925 w 844515"/>
                <a:gd name="connsiteY2" fmla="*/ 708336 h 708336"/>
                <a:gd name="connsiteX3" fmla="*/ 66675 w 844515"/>
                <a:gd name="connsiteY3" fmla="*/ 708336 h 708336"/>
                <a:gd name="connsiteX4" fmla="*/ 66675 w 844515"/>
                <a:gd name="connsiteY4" fmla="*/ 603561 h 708336"/>
                <a:gd name="connsiteX5" fmla="*/ 219075 w 844515"/>
                <a:gd name="connsiteY5" fmla="*/ 536886 h 708336"/>
                <a:gd name="connsiteX6" fmla="*/ 304800 w 844515"/>
                <a:gd name="connsiteY6" fmla="*/ 536886 h 708336"/>
                <a:gd name="connsiteX7" fmla="*/ 304800 w 844515"/>
                <a:gd name="connsiteY7" fmla="*/ 708336 h 708336"/>
                <a:gd name="connsiteX8" fmla="*/ 219075 w 844515"/>
                <a:gd name="connsiteY8" fmla="*/ 708336 h 708336"/>
                <a:gd name="connsiteX9" fmla="*/ 219075 w 844515"/>
                <a:gd name="connsiteY9" fmla="*/ 536886 h 708336"/>
                <a:gd name="connsiteX10" fmla="*/ 361950 w 844515"/>
                <a:gd name="connsiteY10" fmla="*/ 479736 h 708336"/>
                <a:gd name="connsiteX11" fmla="*/ 457200 w 844515"/>
                <a:gd name="connsiteY11" fmla="*/ 479736 h 708336"/>
                <a:gd name="connsiteX12" fmla="*/ 457200 w 844515"/>
                <a:gd name="connsiteY12" fmla="*/ 708336 h 708336"/>
                <a:gd name="connsiteX13" fmla="*/ 361950 w 844515"/>
                <a:gd name="connsiteY13" fmla="*/ 708336 h 708336"/>
                <a:gd name="connsiteX14" fmla="*/ 361950 w 844515"/>
                <a:gd name="connsiteY14" fmla="*/ 479736 h 708336"/>
                <a:gd name="connsiteX15" fmla="*/ 514350 w 844515"/>
                <a:gd name="connsiteY15" fmla="*/ 413061 h 708336"/>
                <a:gd name="connsiteX16" fmla="*/ 609600 w 844515"/>
                <a:gd name="connsiteY16" fmla="*/ 413061 h 708336"/>
                <a:gd name="connsiteX17" fmla="*/ 609600 w 844515"/>
                <a:gd name="connsiteY17" fmla="*/ 708336 h 708336"/>
                <a:gd name="connsiteX18" fmla="*/ 514350 w 844515"/>
                <a:gd name="connsiteY18" fmla="*/ 708336 h 708336"/>
                <a:gd name="connsiteX19" fmla="*/ 514350 w 844515"/>
                <a:gd name="connsiteY19" fmla="*/ 413061 h 708336"/>
                <a:gd name="connsiteX20" fmla="*/ 666750 w 844515"/>
                <a:gd name="connsiteY20" fmla="*/ 355911 h 708336"/>
                <a:gd name="connsiteX21" fmla="*/ 762000 w 844515"/>
                <a:gd name="connsiteY21" fmla="*/ 355911 h 708336"/>
                <a:gd name="connsiteX22" fmla="*/ 762000 w 844515"/>
                <a:gd name="connsiteY22" fmla="*/ 708336 h 708336"/>
                <a:gd name="connsiteX23" fmla="*/ 666750 w 844515"/>
                <a:gd name="connsiteY23" fmla="*/ 708336 h 708336"/>
                <a:gd name="connsiteX24" fmla="*/ 666750 w 844515"/>
                <a:gd name="connsiteY24" fmla="*/ 355911 h 708336"/>
                <a:gd name="connsiteX25" fmla="*/ 800100 w 844515"/>
                <a:gd name="connsiteY25" fmla="*/ 260318 h 708336"/>
                <a:gd name="connsiteX26" fmla="*/ 844515 w 844515"/>
                <a:gd name="connsiteY26" fmla="*/ 285969 h 708336"/>
                <a:gd name="connsiteX27" fmla="*/ 800100 w 844515"/>
                <a:gd name="connsiteY27" fmla="*/ 311610 h 708336"/>
                <a:gd name="connsiteX28" fmla="*/ 800100 w 844515"/>
                <a:gd name="connsiteY28" fmla="*/ 298761 h 708336"/>
                <a:gd name="connsiteX29" fmla="*/ 638175 w 844515"/>
                <a:gd name="connsiteY29" fmla="*/ 298761 h 708336"/>
                <a:gd name="connsiteX30" fmla="*/ 638175 w 844515"/>
                <a:gd name="connsiteY30" fmla="*/ 355911 h 708336"/>
                <a:gd name="connsiteX31" fmla="*/ 485775 w 844515"/>
                <a:gd name="connsiteY31" fmla="*/ 355911 h 708336"/>
                <a:gd name="connsiteX32" fmla="*/ 485775 w 844515"/>
                <a:gd name="connsiteY32" fmla="*/ 422586 h 708336"/>
                <a:gd name="connsiteX33" fmla="*/ 333375 w 844515"/>
                <a:gd name="connsiteY33" fmla="*/ 422586 h 708336"/>
                <a:gd name="connsiteX34" fmla="*/ 333375 w 844515"/>
                <a:gd name="connsiteY34" fmla="*/ 479736 h 708336"/>
                <a:gd name="connsiteX35" fmla="*/ 180975 w 844515"/>
                <a:gd name="connsiteY35" fmla="*/ 479736 h 708336"/>
                <a:gd name="connsiteX36" fmla="*/ 180975 w 844515"/>
                <a:gd name="connsiteY36" fmla="*/ 546411 h 708336"/>
                <a:gd name="connsiteX37" fmla="*/ 0 w 844515"/>
                <a:gd name="connsiteY37" fmla="*/ 546411 h 708336"/>
                <a:gd name="connsiteX38" fmla="*/ 0 w 844515"/>
                <a:gd name="connsiteY38" fmla="*/ 527361 h 708336"/>
                <a:gd name="connsiteX39" fmla="*/ 161925 w 844515"/>
                <a:gd name="connsiteY39" fmla="*/ 527361 h 708336"/>
                <a:gd name="connsiteX40" fmla="*/ 161925 w 844515"/>
                <a:gd name="connsiteY40" fmla="*/ 460686 h 708336"/>
                <a:gd name="connsiteX41" fmla="*/ 314325 w 844515"/>
                <a:gd name="connsiteY41" fmla="*/ 460686 h 708336"/>
                <a:gd name="connsiteX42" fmla="*/ 314325 w 844515"/>
                <a:gd name="connsiteY42" fmla="*/ 403536 h 708336"/>
                <a:gd name="connsiteX43" fmla="*/ 466725 w 844515"/>
                <a:gd name="connsiteY43" fmla="*/ 403536 h 708336"/>
                <a:gd name="connsiteX44" fmla="*/ 466725 w 844515"/>
                <a:gd name="connsiteY44" fmla="*/ 336861 h 708336"/>
                <a:gd name="connsiteX45" fmla="*/ 619125 w 844515"/>
                <a:gd name="connsiteY45" fmla="*/ 336861 h 708336"/>
                <a:gd name="connsiteX46" fmla="*/ 619125 w 844515"/>
                <a:gd name="connsiteY46" fmla="*/ 279711 h 708336"/>
                <a:gd name="connsiteX47" fmla="*/ 800100 w 844515"/>
                <a:gd name="connsiteY47" fmla="*/ 279711 h 708336"/>
                <a:gd name="connsiteX48" fmla="*/ 800100 w 844515"/>
                <a:gd name="connsiteY48" fmla="*/ 260318 h 708336"/>
                <a:gd name="connsiteX49" fmla="*/ 147638 w 844515"/>
                <a:gd name="connsiteY49" fmla="*/ 246373 h 708336"/>
                <a:gd name="connsiteX50" fmla="*/ 152400 w 844515"/>
                <a:gd name="connsiteY50" fmla="*/ 251136 h 708336"/>
                <a:gd name="connsiteX51" fmla="*/ 152400 w 844515"/>
                <a:gd name="connsiteY51" fmla="*/ 260661 h 708336"/>
                <a:gd name="connsiteX52" fmla="*/ 156458 w 844515"/>
                <a:gd name="connsiteY52" fmla="*/ 260661 h 708336"/>
                <a:gd name="connsiteX53" fmla="*/ 161925 w 844515"/>
                <a:gd name="connsiteY53" fmla="*/ 271186 h 708336"/>
                <a:gd name="connsiteX54" fmla="*/ 161925 w 844515"/>
                <a:gd name="connsiteY54" fmla="*/ 379209 h 708336"/>
                <a:gd name="connsiteX55" fmla="*/ 156458 w 844515"/>
                <a:gd name="connsiteY55" fmla="*/ 384486 h 708336"/>
                <a:gd name="connsiteX56" fmla="*/ 138113 w 844515"/>
                <a:gd name="connsiteY56" fmla="*/ 384486 h 708336"/>
                <a:gd name="connsiteX57" fmla="*/ 133350 w 844515"/>
                <a:gd name="connsiteY57" fmla="*/ 379218 h 708336"/>
                <a:gd name="connsiteX58" fmla="*/ 133350 w 844515"/>
                <a:gd name="connsiteY58" fmla="*/ 271186 h 708336"/>
                <a:gd name="connsiteX59" fmla="*/ 138113 w 844515"/>
                <a:gd name="connsiteY59" fmla="*/ 260661 h 708336"/>
                <a:gd name="connsiteX60" fmla="*/ 142875 w 844515"/>
                <a:gd name="connsiteY60" fmla="*/ 260661 h 708336"/>
                <a:gd name="connsiteX61" fmla="*/ 142875 w 844515"/>
                <a:gd name="connsiteY61" fmla="*/ 251136 h 708336"/>
                <a:gd name="connsiteX62" fmla="*/ 147638 w 844515"/>
                <a:gd name="connsiteY62" fmla="*/ 246373 h 708336"/>
                <a:gd name="connsiteX63" fmla="*/ 237420 w 844515"/>
                <a:gd name="connsiteY63" fmla="*/ 60636 h 708336"/>
                <a:gd name="connsiteX64" fmla="*/ 228676 w 844515"/>
                <a:gd name="connsiteY64" fmla="*/ 157819 h 708336"/>
                <a:gd name="connsiteX65" fmla="*/ 229124 w 844515"/>
                <a:gd name="connsiteY65" fmla="*/ 158543 h 708336"/>
                <a:gd name="connsiteX66" fmla="*/ 238858 w 844515"/>
                <a:gd name="connsiteY66" fmla="*/ 168278 h 708336"/>
                <a:gd name="connsiteX67" fmla="*/ 241078 w 844515"/>
                <a:gd name="connsiteY67" fmla="*/ 168278 h 708336"/>
                <a:gd name="connsiteX68" fmla="*/ 250812 w 844515"/>
                <a:gd name="connsiteY68" fmla="*/ 158543 h 708336"/>
                <a:gd name="connsiteX69" fmla="*/ 251270 w 844515"/>
                <a:gd name="connsiteY69" fmla="*/ 157819 h 708336"/>
                <a:gd name="connsiteX70" fmla="*/ 242535 w 844515"/>
                <a:gd name="connsiteY70" fmla="*/ 60636 h 708336"/>
                <a:gd name="connsiteX71" fmla="*/ 237420 w 844515"/>
                <a:gd name="connsiteY71" fmla="*/ 60636 h 708336"/>
                <a:gd name="connsiteX72" fmla="*/ 208293 w 844515"/>
                <a:gd name="connsiteY72" fmla="*/ 51111 h 708336"/>
                <a:gd name="connsiteX73" fmla="*/ 272272 w 844515"/>
                <a:gd name="connsiteY73" fmla="*/ 51111 h 708336"/>
                <a:gd name="connsiteX74" fmla="*/ 316182 w 844515"/>
                <a:gd name="connsiteY74" fmla="*/ 88277 h 708336"/>
                <a:gd name="connsiteX75" fmla="*/ 346662 w 844515"/>
                <a:gd name="connsiteY75" fmla="*/ 222570 h 708336"/>
                <a:gd name="connsiteX76" fmla="*/ 332384 w 844515"/>
                <a:gd name="connsiteY76" fmla="*/ 245411 h 708336"/>
                <a:gd name="connsiteX77" fmla="*/ 328089 w 844515"/>
                <a:gd name="connsiteY77" fmla="*/ 245897 h 708336"/>
                <a:gd name="connsiteX78" fmla="*/ 309543 w 844515"/>
                <a:gd name="connsiteY78" fmla="*/ 231124 h 708336"/>
                <a:gd name="connsiteX79" fmla="*/ 285750 w 844515"/>
                <a:gd name="connsiteY79" fmla="*/ 117786 h 708336"/>
                <a:gd name="connsiteX80" fmla="*/ 285750 w 844515"/>
                <a:gd name="connsiteY80" fmla="*/ 422586 h 708336"/>
                <a:gd name="connsiteX81" fmla="*/ 266700 w 844515"/>
                <a:gd name="connsiteY81" fmla="*/ 441636 h 708336"/>
                <a:gd name="connsiteX82" fmla="*/ 247650 w 844515"/>
                <a:gd name="connsiteY82" fmla="*/ 422586 h 708336"/>
                <a:gd name="connsiteX83" fmla="*/ 247650 w 844515"/>
                <a:gd name="connsiteY83" fmla="*/ 260661 h 708336"/>
                <a:gd name="connsiteX84" fmla="*/ 238125 w 844515"/>
                <a:gd name="connsiteY84" fmla="*/ 260661 h 708336"/>
                <a:gd name="connsiteX85" fmla="*/ 238125 w 844515"/>
                <a:gd name="connsiteY85" fmla="*/ 422586 h 708336"/>
                <a:gd name="connsiteX86" fmla="*/ 219075 w 844515"/>
                <a:gd name="connsiteY86" fmla="*/ 441636 h 708336"/>
                <a:gd name="connsiteX87" fmla="*/ 200025 w 844515"/>
                <a:gd name="connsiteY87" fmla="*/ 422586 h 708336"/>
                <a:gd name="connsiteX88" fmla="*/ 200025 w 844515"/>
                <a:gd name="connsiteY88" fmla="*/ 117786 h 708336"/>
                <a:gd name="connsiteX89" fmla="*/ 171021 w 844515"/>
                <a:gd name="connsiteY89" fmla="*/ 230990 h 708336"/>
                <a:gd name="connsiteX90" fmla="*/ 152476 w 844515"/>
                <a:gd name="connsiteY90" fmla="*/ 245621 h 708336"/>
                <a:gd name="connsiteX91" fmla="*/ 148180 w 844515"/>
                <a:gd name="connsiteY91" fmla="*/ 244859 h 708336"/>
                <a:gd name="connsiteX92" fmla="*/ 133893 w 844515"/>
                <a:gd name="connsiteY92" fmla="*/ 221456 h 708336"/>
                <a:gd name="connsiteX93" fmla="*/ 164363 w 844515"/>
                <a:gd name="connsiteY93" fmla="*/ 88287 h 708336"/>
                <a:gd name="connsiteX94" fmla="*/ 208293 w 844515"/>
                <a:gd name="connsiteY94" fmla="*/ 51111 h 708336"/>
                <a:gd name="connsiteX95" fmla="*/ 199301 w 844515"/>
                <a:gd name="connsiteY95" fmla="*/ 5038 h 708336"/>
                <a:gd name="connsiteX96" fmla="*/ 279902 w 844515"/>
                <a:gd name="connsiteY96" fmla="*/ 5038 h 708336"/>
                <a:gd name="connsiteX97" fmla="*/ 239601 w 844515"/>
                <a:gd name="connsiteY97" fmla="*/ 45339 h 708336"/>
                <a:gd name="connsiteX98" fmla="*/ 199301 w 844515"/>
                <a:gd name="connsiteY98" fmla="*/ 5038 h 708336"/>
                <a:gd name="connsiteX0" fmla="*/ 66675 w 844515"/>
                <a:gd name="connsiteY0" fmla="*/ 598523 h 703298"/>
                <a:gd name="connsiteX1" fmla="*/ 161925 w 844515"/>
                <a:gd name="connsiteY1" fmla="*/ 598523 h 703298"/>
                <a:gd name="connsiteX2" fmla="*/ 161925 w 844515"/>
                <a:gd name="connsiteY2" fmla="*/ 703298 h 703298"/>
                <a:gd name="connsiteX3" fmla="*/ 66675 w 844515"/>
                <a:gd name="connsiteY3" fmla="*/ 703298 h 703298"/>
                <a:gd name="connsiteX4" fmla="*/ 66675 w 844515"/>
                <a:gd name="connsiteY4" fmla="*/ 598523 h 703298"/>
                <a:gd name="connsiteX5" fmla="*/ 219075 w 844515"/>
                <a:gd name="connsiteY5" fmla="*/ 531848 h 703298"/>
                <a:gd name="connsiteX6" fmla="*/ 304800 w 844515"/>
                <a:gd name="connsiteY6" fmla="*/ 531848 h 703298"/>
                <a:gd name="connsiteX7" fmla="*/ 304800 w 844515"/>
                <a:gd name="connsiteY7" fmla="*/ 703298 h 703298"/>
                <a:gd name="connsiteX8" fmla="*/ 219075 w 844515"/>
                <a:gd name="connsiteY8" fmla="*/ 703298 h 703298"/>
                <a:gd name="connsiteX9" fmla="*/ 219075 w 844515"/>
                <a:gd name="connsiteY9" fmla="*/ 531848 h 703298"/>
                <a:gd name="connsiteX10" fmla="*/ 361950 w 844515"/>
                <a:gd name="connsiteY10" fmla="*/ 474698 h 703298"/>
                <a:gd name="connsiteX11" fmla="*/ 457200 w 844515"/>
                <a:gd name="connsiteY11" fmla="*/ 474698 h 703298"/>
                <a:gd name="connsiteX12" fmla="*/ 457200 w 844515"/>
                <a:gd name="connsiteY12" fmla="*/ 703298 h 703298"/>
                <a:gd name="connsiteX13" fmla="*/ 361950 w 844515"/>
                <a:gd name="connsiteY13" fmla="*/ 703298 h 703298"/>
                <a:gd name="connsiteX14" fmla="*/ 361950 w 844515"/>
                <a:gd name="connsiteY14" fmla="*/ 474698 h 703298"/>
                <a:gd name="connsiteX15" fmla="*/ 514350 w 844515"/>
                <a:gd name="connsiteY15" fmla="*/ 408023 h 703298"/>
                <a:gd name="connsiteX16" fmla="*/ 609600 w 844515"/>
                <a:gd name="connsiteY16" fmla="*/ 408023 h 703298"/>
                <a:gd name="connsiteX17" fmla="*/ 609600 w 844515"/>
                <a:gd name="connsiteY17" fmla="*/ 703298 h 703298"/>
                <a:gd name="connsiteX18" fmla="*/ 514350 w 844515"/>
                <a:gd name="connsiteY18" fmla="*/ 703298 h 703298"/>
                <a:gd name="connsiteX19" fmla="*/ 514350 w 844515"/>
                <a:gd name="connsiteY19" fmla="*/ 408023 h 703298"/>
                <a:gd name="connsiteX20" fmla="*/ 666750 w 844515"/>
                <a:gd name="connsiteY20" fmla="*/ 350873 h 703298"/>
                <a:gd name="connsiteX21" fmla="*/ 762000 w 844515"/>
                <a:gd name="connsiteY21" fmla="*/ 350873 h 703298"/>
                <a:gd name="connsiteX22" fmla="*/ 762000 w 844515"/>
                <a:gd name="connsiteY22" fmla="*/ 703298 h 703298"/>
                <a:gd name="connsiteX23" fmla="*/ 666750 w 844515"/>
                <a:gd name="connsiteY23" fmla="*/ 703298 h 703298"/>
                <a:gd name="connsiteX24" fmla="*/ 666750 w 844515"/>
                <a:gd name="connsiteY24" fmla="*/ 350873 h 703298"/>
                <a:gd name="connsiteX25" fmla="*/ 800100 w 844515"/>
                <a:gd name="connsiteY25" fmla="*/ 255280 h 703298"/>
                <a:gd name="connsiteX26" fmla="*/ 844515 w 844515"/>
                <a:gd name="connsiteY26" fmla="*/ 280931 h 703298"/>
                <a:gd name="connsiteX27" fmla="*/ 800100 w 844515"/>
                <a:gd name="connsiteY27" fmla="*/ 306572 h 703298"/>
                <a:gd name="connsiteX28" fmla="*/ 800100 w 844515"/>
                <a:gd name="connsiteY28" fmla="*/ 293723 h 703298"/>
                <a:gd name="connsiteX29" fmla="*/ 638175 w 844515"/>
                <a:gd name="connsiteY29" fmla="*/ 293723 h 703298"/>
                <a:gd name="connsiteX30" fmla="*/ 638175 w 844515"/>
                <a:gd name="connsiteY30" fmla="*/ 350873 h 703298"/>
                <a:gd name="connsiteX31" fmla="*/ 485775 w 844515"/>
                <a:gd name="connsiteY31" fmla="*/ 350873 h 703298"/>
                <a:gd name="connsiteX32" fmla="*/ 485775 w 844515"/>
                <a:gd name="connsiteY32" fmla="*/ 417548 h 703298"/>
                <a:gd name="connsiteX33" fmla="*/ 333375 w 844515"/>
                <a:gd name="connsiteY33" fmla="*/ 417548 h 703298"/>
                <a:gd name="connsiteX34" fmla="*/ 333375 w 844515"/>
                <a:gd name="connsiteY34" fmla="*/ 474698 h 703298"/>
                <a:gd name="connsiteX35" fmla="*/ 180975 w 844515"/>
                <a:gd name="connsiteY35" fmla="*/ 474698 h 703298"/>
                <a:gd name="connsiteX36" fmla="*/ 180975 w 844515"/>
                <a:gd name="connsiteY36" fmla="*/ 541373 h 703298"/>
                <a:gd name="connsiteX37" fmla="*/ 0 w 844515"/>
                <a:gd name="connsiteY37" fmla="*/ 541373 h 703298"/>
                <a:gd name="connsiteX38" fmla="*/ 0 w 844515"/>
                <a:gd name="connsiteY38" fmla="*/ 522323 h 703298"/>
                <a:gd name="connsiteX39" fmla="*/ 161925 w 844515"/>
                <a:gd name="connsiteY39" fmla="*/ 522323 h 703298"/>
                <a:gd name="connsiteX40" fmla="*/ 161925 w 844515"/>
                <a:gd name="connsiteY40" fmla="*/ 455648 h 703298"/>
                <a:gd name="connsiteX41" fmla="*/ 314325 w 844515"/>
                <a:gd name="connsiteY41" fmla="*/ 455648 h 703298"/>
                <a:gd name="connsiteX42" fmla="*/ 314325 w 844515"/>
                <a:gd name="connsiteY42" fmla="*/ 398498 h 703298"/>
                <a:gd name="connsiteX43" fmla="*/ 466725 w 844515"/>
                <a:gd name="connsiteY43" fmla="*/ 398498 h 703298"/>
                <a:gd name="connsiteX44" fmla="*/ 466725 w 844515"/>
                <a:gd name="connsiteY44" fmla="*/ 331823 h 703298"/>
                <a:gd name="connsiteX45" fmla="*/ 619125 w 844515"/>
                <a:gd name="connsiteY45" fmla="*/ 331823 h 703298"/>
                <a:gd name="connsiteX46" fmla="*/ 619125 w 844515"/>
                <a:gd name="connsiteY46" fmla="*/ 274673 h 703298"/>
                <a:gd name="connsiteX47" fmla="*/ 800100 w 844515"/>
                <a:gd name="connsiteY47" fmla="*/ 274673 h 703298"/>
                <a:gd name="connsiteX48" fmla="*/ 800100 w 844515"/>
                <a:gd name="connsiteY48" fmla="*/ 255280 h 703298"/>
                <a:gd name="connsiteX49" fmla="*/ 147638 w 844515"/>
                <a:gd name="connsiteY49" fmla="*/ 241335 h 703298"/>
                <a:gd name="connsiteX50" fmla="*/ 152400 w 844515"/>
                <a:gd name="connsiteY50" fmla="*/ 246098 h 703298"/>
                <a:gd name="connsiteX51" fmla="*/ 152400 w 844515"/>
                <a:gd name="connsiteY51" fmla="*/ 255623 h 703298"/>
                <a:gd name="connsiteX52" fmla="*/ 156458 w 844515"/>
                <a:gd name="connsiteY52" fmla="*/ 255623 h 703298"/>
                <a:gd name="connsiteX53" fmla="*/ 161925 w 844515"/>
                <a:gd name="connsiteY53" fmla="*/ 266148 h 703298"/>
                <a:gd name="connsiteX54" fmla="*/ 161925 w 844515"/>
                <a:gd name="connsiteY54" fmla="*/ 374171 h 703298"/>
                <a:gd name="connsiteX55" fmla="*/ 156458 w 844515"/>
                <a:gd name="connsiteY55" fmla="*/ 379448 h 703298"/>
                <a:gd name="connsiteX56" fmla="*/ 138113 w 844515"/>
                <a:gd name="connsiteY56" fmla="*/ 379448 h 703298"/>
                <a:gd name="connsiteX57" fmla="*/ 133350 w 844515"/>
                <a:gd name="connsiteY57" fmla="*/ 374180 h 703298"/>
                <a:gd name="connsiteX58" fmla="*/ 133350 w 844515"/>
                <a:gd name="connsiteY58" fmla="*/ 266148 h 703298"/>
                <a:gd name="connsiteX59" fmla="*/ 138113 w 844515"/>
                <a:gd name="connsiteY59" fmla="*/ 255623 h 703298"/>
                <a:gd name="connsiteX60" fmla="*/ 142875 w 844515"/>
                <a:gd name="connsiteY60" fmla="*/ 255623 h 703298"/>
                <a:gd name="connsiteX61" fmla="*/ 142875 w 844515"/>
                <a:gd name="connsiteY61" fmla="*/ 246098 h 703298"/>
                <a:gd name="connsiteX62" fmla="*/ 147638 w 844515"/>
                <a:gd name="connsiteY62" fmla="*/ 241335 h 703298"/>
                <a:gd name="connsiteX63" fmla="*/ 237420 w 844515"/>
                <a:gd name="connsiteY63" fmla="*/ 55598 h 703298"/>
                <a:gd name="connsiteX64" fmla="*/ 228676 w 844515"/>
                <a:gd name="connsiteY64" fmla="*/ 152781 h 703298"/>
                <a:gd name="connsiteX65" fmla="*/ 229124 w 844515"/>
                <a:gd name="connsiteY65" fmla="*/ 153505 h 703298"/>
                <a:gd name="connsiteX66" fmla="*/ 238858 w 844515"/>
                <a:gd name="connsiteY66" fmla="*/ 163240 h 703298"/>
                <a:gd name="connsiteX67" fmla="*/ 241078 w 844515"/>
                <a:gd name="connsiteY67" fmla="*/ 163240 h 703298"/>
                <a:gd name="connsiteX68" fmla="*/ 250812 w 844515"/>
                <a:gd name="connsiteY68" fmla="*/ 153505 h 703298"/>
                <a:gd name="connsiteX69" fmla="*/ 251270 w 844515"/>
                <a:gd name="connsiteY69" fmla="*/ 152781 h 703298"/>
                <a:gd name="connsiteX70" fmla="*/ 242535 w 844515"/>
                <a:gd name="connsiteY70" fmla="*/ 55598 h 703298"/>
                <a:gd name="connsiteX71" fmla="*/ 237420 w 844515"/>
                <a:gd name="connsiteY71" fmla="*/ 55598 h 703298"/>
                <a:gd name="connsiteX72" fmla="*/ 208293 w 844515"/>
                <a:gd name="connsiteY72" fmla="*/ 46073 h 703298"/>
                <a:gd name="connsiteX73" fmla="*/ 272272 w 844515"/>
                <a:gd name="connsiteY73" fmla="*/ 46073 h 703298"/>
                <a:gd name="connsiteX74" fmla="*/ 316182 w 844515"/>
                <a:gd name="connsiteY74" fmla="*/ 83239 h 703298"/>
                <a:gd name="connsiteX75" fmla="*/ 346662 w 844515"/>
                <a:gd name="connsiteY75" fmla="*/ 217532 h 703298"/>
                <a:gd name="connsiteX76" fmla="*/ 332384 w 844515"/>
                <a:gd name="connsiteY76" fmla="*/ 240373 h 703298"/>
                <a:gd name="connsiteX77" fmla="*/ 328089 w 844515"/>
                <a:gd name="connsiteY77" fmla="*/ 240859 h 703298"/>
                <a:gd name="connsiteX78" fmla="*/ 309543 w 844515"/>
                <a:gd name="connsiteY78" fmla="*/ 226086 h 703298"/>
                <a:gd name="connsiteX79" fmla="*/ 285750 w 844515"/>
                <a:gd name="connsiteY79" fmla="*/ 112748 h 703298"/>
                <a:gd name="connsiteX80" fmla="*/ 285750 w 844515"/>
                <a:gd name="connsiteY80" fmla="*/ 417548 h 703298"/>
                <a:gd name="connsiteX81" fmla="*/ 266700 w 844515"/>
                <a:gd name="connsiteY81" fmla="*/ 436598 h 703298"/>
                <a:gd name="connsiteX82" fmla="*/ 247650 w 844515"/>
                <a:gd name="connsiteY82" fmla="*/ 417548 h 703298"/>
                <a:gd name="connsiteX83" fmla="*/ 247650 w 844515"/>
                <a:gd name="connsiteY83" fmla="*/ 255623 h 703298"/>
                <a:gd name="connsiteX84" fmla="*/ 238125 w 844515"/>
                <a:gd name="connsiteY84" fmla="*/ 255623 h 703298"/>
                <a:gd name="connsiteX85" fmla="*/ 238125 w 844515"/>
                <a:gd name="connsiteY85" fmla="*/ 417548 h 703298"/>
                <a:gd name="connsiteX86" fmla="*/ 219075 w 844515"/>
                <a:gd name="connsiteY86" fmla="*/ 436598 h 703298"/>
                <a:gd name="connsiteX87" fmla="*/ 200025 w 844515"/>
                <a:gd name="connsiteY87" fmla="*/ 417548 h 703298"/>
                <a:gd name="connsiteX88" fmla="*/ 200025 w 844515"/>
                <a:gd name="connsiteY88" fmla="*/ 112748 h 703298"/>
                <a:gd name="connsiteX89" fmla="*/ 171021 w 844515"/>
                <a:gd name="connsiteY89" fmla="*/ 225952 h 703298"/>
                <a:gd name="connsiteX90" fmla="*/ 152476 w 844515"/>
                <a:gd name="connsiteY90" fmla="*/ 240583 h 703298"/>
                <a:gd name="connsiteX91" fmla="*/ 148180 w 844515"/>
                <a:gd name="connsiteY91" fmla="*/ 239821 h 703298"/>
                <a:gd name="connsiteX92" fmla="*/ 133893 w 844515"/>
                <a:gd name="connsiteY92" fmla="*/ 216418 h 703298"/>
                <a:gd name="connsiteX93" fmla="*/ 164363 w 844515"/>
                <a:gd name="connsiteY93" fmla="*/ 83249 h 703298"/>
                <a:gd name="connsiteX94" fmla="*/ 208293 w 844515"/>
                <a:gd name="connsiteY94" fmla="*/ 46073 h 703298"/>
                <a:gd name="connsiteX95" fmla="*/ 239601 w 844515"/>
                <a:gd name="connsiteY95" fmla="*/ 40301 h 703298"/>
                <a:gd name="connsiteX96" fmla="*/ 279902 w 844515"/>
                <a:gd name="connsiteY96" fmla="*/ 0 h 703298"/>
                <a:gd name="connsiteX97" fmla="*/ 239601 w 844515"/>
                <a:gd name="connsiteY97" fmla="*/ 40301 h 703298"/>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208293 w 844515"/>
                <a:gd name="connsiteY72" fmla="*/ 0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93" fmla="*/ 164363 w 844515"/>
                <a:gd name="connsiteY93" fmla="*/ 37176 h 657225"/>
                <a:gd name="connsiteX94" fmla="*/ 208293 w 844515"/>
                <a:gd name="connsiteY94" fmla="*/ 0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208293 w 844515"/>
                <a:gd name="connsiteY72" fmla="*/ 0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93" fmla="*/ 208293 w 844515"/>
                <a:gd name="connsiteY93" fmla="*/ 0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133893 w 844515"/>
                <a:gd name="connsiteY72" fmla="*/ 170345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133893 w 844515"/>
                <a:gd name="connsiteY72" fmla="*/ 170345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171021 w 844515"/>
                <a:gd name="connsiteY88" fmla="*/ 179879 h 657225"/>
                <a:gd name="connsiteX89" fmla="*/ 152476 w 844515"/>
                <a:gd name="connsiteY89" fmla="*/ 194510 h 657225"/>
                <a:gd name="connsiteX90" fmla="*/ 148180 w 844515"/>
                <a:gd name="connsiteY90" fmla="*/ 193748 h 657225"/>
                <a:gd name="connsiteX91" fmla="*/ 133893 w 844515"/>
                <a:gd name="connsiteY91"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50812 w 844515"/>
                <a:gd name="connsiteY67" fmla="*/ 107432 h 657225"/>
                <a:gd name="connsiteX68" fmla="*/ 251270 w 844515"/>
                <a:gd name="connsiteY68" fmla="*/ 106708 h 657225"/>
                <a:gd name="connsiteX69" fmla="*/ 242535 w 844515"/>
                <a:gd name="connsiteY69" fmla="*/ 9525 h 657225"/>
                <a:gd name="connsiteX70" fmla="*/ 237420 w 844515"/>
                <a:gd name="connsiteY70" fmla="*/ 9525 h 657225"/>
                <a:gd name="connsiteX71" fmla="*/ 133893 w 844515"/>
                <a:gd name="connsiteY71" fmla="*/ 170345 h 657225"/>
                <a:gd name="connsiteX72" fmla="*/ 272272 w 844515"/>
                <a:gd name="connsiteY72" fmla="*/ 0 h 657225"/>
                <a:gd name="connsiteX73" fmla="*/ 316182 w 844515"/>
                <a:gd name="connsiteY73" fmla="*/ 37166 h 657225"/>
                <a:gd name="connsiteX74" fmla="*/ 346662 w 844515"/>
                <a:gd name="connsiteY74" fmla="*/ 171459 h 657225"/>
                <a:gd name="connsiteX75" fmla="*/ 332384 w 844515"/>
                <a:gd name="connsiteY75" fmla="*/ 194300 h 657225"/>
                <a:gd name="connsiteX76" fmla="*/ 328089 w 844515"/>
                <a:gd name="connsiteY76" fmla="*/ 194786 h 657225"/>
                <a:gd name="connsiteX77" fmla="*/ 309543 w 844515"/>
                <a:gd name="connsiteY77" fmla="*/ 180013 h 657225"/>
                <a:gd name="connsiteX78" fmla="*/ 285750 w 844515"/>
                <a:gd name="connsiteY78" fmla="*/ 66675 h 657225"/>
                <a:gd name="connsiteX79" fmla="*/ 285750 w 844515"/>
                <a:gd name="connsiteY79" fmla="*/ 371475 h 657225"/>
                <a:gd name="connsiteX80" fmla="*/ 266700 w 844515"/>
                <a:gd name="connsiteY80" fmla="*/ 390525 h 657225"/>
                <a:gd name="connsiteX81" fmla="*/ 247650 w 844515"/>
                <a:gd name="connsiteY81" fmla="*/ 371475 h 657225"/>
                <a:gd name="connsiteX82" fmla="*/ 247650 w 844515"/>
                <a:gd name="connsiteY82" fmla="*/ 209550 h 657225"/>
                <a:gd name="connsiteX83" fmla="*/ 238125 w 844515"/>
                <a:gd name="connsiteY83" fmla="*/ 209550 h 657225"/>
                <a:gd name="connsiteX84" fmla="*/ 238125 w 844515"/>
                <a:gd name="connsiteY84" fmla="*/ 371475 h 657225"/>
                <a:gd name="connsiteX85" fmla="*/ 219075 w 844515"/>
                <a:gd name="connsiteY85" fmla="*/ 390525 h 657225"/>
                <a:gd name="connsiteX86" fmla="*/ 200025 w 844515"/>
                <a:gd name="connsiteY86" fmla="*/ 371475 h 657225"/>
                <a:gd name="connsiteX87" fmla="*/ 171021 w 844515"/>
                <a:gd name="connsiteY87" fmla="*/ 179879 h 657225"/>
                <a:gd name="connsiteX88" fmla="*/ 152476 w 844515"/>
                <a:gd name="connsiteY88" fmla="*/ 194510 h 657225"/>
                <a:gd name="connsiteX89" fmla="*/ 148180 w 844515"/>
                <a:gd name="connsiteY89" fmla="*/ 193748 h 657225"/>
                <a:gd name="connsiteX90" fmla="*/ 133893 w 844515"/>
                <a:gd name="connsiteY90"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50812 w 844515"/>
                <a:gd name="connsiteY66" fmla="*/ 107432 h 657225"/>
                <a:gd name="connsiteX67" fmla="*/ 251270 w 844515"/>
                <a:gd name="connsiteY67" fmla="*/ 106708 h 657225"/>
                <a:gd name="connsiteX68" fmla="*/ 242535 w 844515"/>
                <a:gd name="connsiteY68" fmla="*/ 9525 h 657225"/>
                <a:gd name="connsiteX69" fmla="*/ 237420 w 844515"/>
                <a:gd name="connsiteY69" fmla="*/ 9525 h 657225"/>
                <a:gd name="connsiteX70" fmla="*/ 133893 w 844515"/>
                <a:gd name="connsiteY70" fmla="*/ 170345 h 657225"/>
                <a:gd name="connsiteX71" fmla="*/ 272272 w 844515"/>
                <a:gd name="connsiteY71" fmla="*/ 0 h 657225"/>
                <a:gd name="connsiteX72" fmla="*/ 316182 w 844515"/>
                <a:gd name="connsiteY72" fmla="*/ 37166 h 657225"/>
                <a:gd name="connsiteX73" fmla="*/ 346662 w 844515"/>
                <a:gd name="connsiteY73" fmla="*/ 171459 h 657225"/>
                <a:gd name="connsiteX74" fmla="*/ 332384 w 844515"/>
                <a:gd name="connsiteY74" fmla="*/ 194300 h 657225"/>
                <a:gd name="connsiteX75" fmla="*/ 328089 w 844515"/>
                <a:gd name="connsiteY75" fmla="*/ 194786 h 657225"/>
                <a:gd name="connsiteX76" fmla="*/ 309543 w 844515"/>
                <a:gd name="connsiteY76" fmla="*/ 180013 h 657225"/>
                <a:gd name="connsiteX77" fmla="*/ 285750 w 844515"/>
                <a:gd name="connsiteY77" fmla="*/ 66675 h 657225"/>
                <a:gd name="connsiteX78" fmla="*/ 285750 w 844515"/>
                <a:gd name="connsiteY78" fmla="*/ 371475 h 657225"/>
                <a:gd name="connsiteX79" fmla="*/ 266700 w 844515"/>
                <a:gd name="connsiteY79" fmla="*/ 390525 h 657225"/>
                <a:gd name="connsiteX80" fmla="*/ 247650 w 844515"/>
                <a:gd name="connsiteY80" fmla="*/ 371475 h 657225"/>
                <a:gd name="connsiteX81" fmla="*/ 247650 w 844515"/>
                <a:gd name="connsiteY81" fmla="*/ 209550 h 657225"/>
                <a:gd name="connsiteX82" fmla="*/ 238125 w 844515"/>
                <a:gd name="connsiteY82" fmla="*/ 209550 h 657225"/>
                <a:gd name="connsiteX83" fmla="*/ 238125 w 844515"/>
                <a:gd name="connsiteY83" fmla="*/ 371475 h 657225"/>
                <a:gd name="connsiteX84" fmla="*/ 219075 w 844515"/>
                <a:gd name="connsiteY84" fmla="*/ 390525 h 657225"/>
                <a:gd name="connsiteX85" fmla="*/ 200025 w 844515"/>
                <a:gd name="connsiteY85" fmla="*/ 371475 h 657225"/>
                <a:gd name="connsiteX86" fmla="*/ 171021 w 844515"/>
                <a:gd name="connsiteY86" fmla="*/ 179879 h 657225"/>
                <a:gd name="connsiteX87" fmla="*/ 152476 w 844515"/>
                <a:gd name="connsiteY87" fmla="*/ 194510 h 657225"/>
                <a:gd name="connsiteX88" fmla="*/ 148180 w 844515"/>
                <a:gd name="connsiteY88" fmla="*/ 193748 h 657225"/>
                <a:gd name="connsiteX89" fmla="*/ 133893 w 844515"/>
                <a:gd name="connsiteY89"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50812 w 844515"/>
                <a:gd name="connsiteY65" fmla="*/ 107432 h 657225"/>
                <a:gd name="connsiteX66" fmla="*/ 251270 w 844515"/>
                <a:gd name="connsiteY66" fmla="*/ 106708 h 657225"/>
                <a:gd name="connsiteX67" fmla="*/ 242535 w 844515"/>
                <a:gd name="connsiteY67" fmla="*/ 9525 h 657225"/>
                <a:gd name="connsiteX68" fmla="*/ 237420 w 844515"/>
                <a:gd name="connsiteY68" fmla="*/ 9525 h 657225"/>
                <a:gd name="connsiteX69" fmla="*/ 133893 w 844515"/>
                <a:gd name="connsiteY69" fmla="*/ 170345 h 657225"/>
                <a:gd name="connsiteX70" fmla="*/ 272272 w 844515"/>
                <a:gd name="connsiteY70" fmla="*/ 0 h 657225"/>
                <a:gd name="connsiteX71" fmla="*/ 316182 w 844515"/>
                <a:gd name="connsiteY71" fmla="*/ 37166 h 657225"/>
                <a:gd name="connsiteX72" fmla="*/ 346662 w 844515"/>
                <a:gd name="connsiteY72" fmla="*/ 171459 h 657225"/>
                <a:gd name="connsiteX73" fmla="*/ 332384 w 844515"/>
                <a:gd name="connsiteY73" fmla="*/ 194300 h 657225"/>
                <a:gd name="connsiteX74" fmla="*/ 328089 w 844515"/>
                <a:gd name="connsiteY74" fmla="*/ 194786 h 657225"/>
                <a:gd name="connsiteX75" fmla="*/ 309543 w 844515"/>
                <a:gd name="connsiteY75" fmla="*/ 180013 h 657225"/>
                <a:gd name="connsiteX76" fmla="*/ 285750 w 844515"/>
                <a:gd name="connsiteY76" fmla="*/ 66675 h 657225"/>
                <a:gd name="connsiteX77" fmla="*/ 285750 w 844515"/>
                <a:gd name="connsiteY77" fmla="*/ 371475 h 657225"/>
                <a:gd name="connsiteX78" fmla="*/ 266700 w 844515"/>
                <a:gd name="connsiteY78" fmla="*/ 390525 h 657225"/>
                <a:gd name="connsiteX79" fmla="*/ 247650 w 844515"/>
                <a:gd name="connsiteY79" fmla="*/ 371475 h 657225"/>
                <a:gd name="connsiteX80" fmla="*/ 247650 w 844515"/>
                <a:gd name="connsiteY80" fmla="*/ 209550 h 657225"/>
                <a:gd name="connsiteX81" fmla="*/ 238125 w 844515"/>
                <a:gd name="connsiteY81" fmla="*/ 209550 h 657225"/>
                <a:gd name="connsiteX82" fmla="*/ 238125 w 844515"/>
                <a:gd name="connsiteY82" fmla="*/ 371475 h 657225"/>
                <a:gd name="connsiteX83" fmla="*/ 219075 w 844515"/>
                <a:gd name="connsiteY83" fmla="*/ 390525 h 657225"/>
                <a:gd name="connsiteX84" fmla="*/ 200025 w 844515"/>
                <a:gd name="connsiteY84" fmla="*/ 371475 h 657225"/>
                <a:gd name="connsiteX85" fmla="*/ 171021 w 844515"/>
                <a:gd name="connsiteY85" fmla="*/ 179879 h 657225"/>
                <a:gd name="connsiteX86" fmla="*/ 152476 w 844515"/>
                <a:gd name="connsiteY86" fmla="*/ 194510 h 657225"/>
                <a:gd name="connsiteX87" fmla="*/ 148180 w 844515"/>
                <a:gd name="connsiteY87" fmla="*/ 193748 h 657225"/>
                <a:gd name="connsiteX88" fmla="*/ 133893 w 844515"/>
                <a:gd name="connsiteY88"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50812 w 844515"/>
                <a:gd name="connsiteY64" fmla="*/ 107432 h 657225"/>
                <a:gd name="connsiteX65" fmla="*/ 251270 w 844515"/>
                <a:gd name="connsiteY65" fmla="*/ 106708 h 657225"/>
                <a:gd name="connsiteX66" fmla="*/ 242535 w 844515"/>
                <a:gd name="connsiteY66" fmla="*/ 9525 h 657225"/>
                <a:gd name="connsiteX67" fmla="*/ 237420 w 844515"/>
                <a:gd name="connsiteY67" fmla="*/ 9525 h 657225"/>
                <a:gd name="connsiteX68" fmla="*/ 133893 w 844515"/>
                <a:gd name="connsiteY68" fmla="*/ 170345 h 657225"/>
                <a:gd name="connsiteX69" fmla="*/ 272272 w 844515"/>
                <a:gd name="connsiteY69" fmla="*/ 0 h 657225"/>
                <a:gd name="connsiteX70" fmla="*/ 316182 w 844515"/>
                <a:gd name="connsiteY70" fmla="*/ 37166 h 657225"/>
                <a:gd name="connsiteX71" fmla="*/ 346662 w 844515"/>
                <a:gd name="connsiteY71" fmla="*/ 171459 h 657225"/>
                <a:gd name="connsiteX72" fmla="*/ 332384 w 844515"/>
                <a:gd name="connsiteY72" fmla="*/ 194300 h 657225"/>
                <a:gd name="connsiteX73" fmla="*/ 328089 w 844515"/>
                <a:gd name="connsiteY73" fmla="*/ 194786 h 657225"/>
                <a:gd name="connsiteX74" fmla="*/ 309543 w 844515"/>
                <a:gd name="connsiteY74" fmla="*/ 180013 h 657225"/>
                <a:gd name="connsiteX75" fmla="*/ 285750 w 844515"/>
                <a:gd name="connsiteY75" fmla="*/ 66675 h 657225"/>
                <a:gd name="connsiteX76" fmla="*/ 285750 w 844515"/>
                <a:gd name="connsiteY76" fmla="*/ 371475 h 657225"/>
                <a:gd name="connsiteX77" fmla="*/ 266700 w 844515"/>
                <a:gd name="connsiteY77" fmla="*/ 390525 h 657225"/>
                <a:gd name="connsiteX78" fmla="*/ 247650 w 844515"/>
                <a:gd name="connsiteY78" fmla="*/ 371475 h 657225"/>
                <a:gd name="connsiteX79" fmla="*/ 247650 w 844515"/>
                <a:gd name="connsiteY79" fmla="*/ 209550 h 657225"/>
                <a:gd name="connsiteX80" fmla="*/ 238125 w 844515"/>
                <a:gd name="connsiteY80" fmla="*/ 209550 h 657225"/>
                <a:gd name="connsiteX81" fmla="*/ 238125 w 844515"/>
                <a:gd name="connsiteY81" fmla="*/ 371475 h 657225"/>
                <a:gd name="connsiteX82" fmla="*/ 219075 w 844515"/>
                <a:gd name="connsiteY82" fmla="*/ 390525 h 657225"/>
                <a:gd name="connsiteX83" fmla="*/ 200025 w 844515"/>
                <a:gd name="connsiteY83" fmla="*/ 371475 h 657225"/>
                <a:gd name="connsiteX84" fmla="*/ 171021 w 844515"/>
                <a:gd name="connsiteY84" fmla="*/ 179879 h 657225"/>
                <a:gd name="connsiteX85" fmla="*/ 152476 w 844515"/>
                <a:gd name="connsiteY85" fmla="*/ 194510 h 657225"/>
                <a:gd name="connsiteX86" fmla="*/ 148180 w 844515"/>
                <a:gd name="connsiteY86" fmla="*/ 193748 h 657225"/>
                <a:gd name="connsiteX87" fmla="*/ 133893 w 844515"/>
                <a:gd name="connsiteY87"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50812 w 844515"/>
                <a:gd name="connsiteY64" fmla="*/ 107432 h 657225"/>
                <a:gd name="connsiteX65" fmla="*/ 242535 w 844515"/>
                <a:gd name="connsiteY65" fmla="*/ 9525 h 657225"/>
                <a:gd name="connsiteX66" fmla="*/ 237420 w 844515"/>
                <a:gd name="connsiteY66" fmla="*/ 9525 h 657225"/>
                <a:gd name="connsiteX67" fmla="*/ 133893 w 844515"/>
                <a:gd name="connsiteY67" fmla="*/ 170345 h 657225"/>
                <a:gd name="connsiteX68" fmla="*/ 272272 w 844515"/>
                <a:gd name="connsiteY68" fmla="*/ 0 h 657225"/>
                <a:gd name="connsiteX69" fmla="*/ 316182 w 844515"/>
                <a:gd name="connsiteY69" fmla="*/ 37166 h 657225"/>
                <a:gd name="connsiteX70" fmla="*/ 346662 w 844515"/>
                <a:gd name="connsiteY70" fmla="*/ 171459 h 657225"/>
                <a:gd name="connsiteX71" fmla="*/ 332384 w 844515"/>
                <a:gd name="connsiteY71" fmla="*/ 194300 h 657225"/>
                <a:gd name="connsiteX72" fmla="*/ 328089 w 844515"/>
                <a:gd name="connsiteY72" fmla="*/ 194786 h 657225"/>
                <a:gd name="connsiteX73" fmla="*/ 309543 w 844515"/>
                <a:gd name="connsiteY73" fmla="*/ 180013 h 657225"/>
                <a:gd name="connsiteX74" fmla="*/ 285750 w 844515"/>
                <a:gd name="connsiteY74" fmla="*/ 66675 h 657225"/>
                <a:gd name="connsiteX75" fmla="*/ 285750 w 844515"/>
                <a:gd name="connsiteY75" fmla="*/ 371475 h 657225"/>
                <a:gd name="connsiteX76" fmla="*/ 266700 w 844515"/>
                <a:gd name="connsiteY76" fmla="*/ 390525 h 657225"/>
                <a:gd name="connsiteX77" fmla="*/ 247650 w 844515"/>
                <a:gd name="connsiteY77" fmla="*/ 371475 h 657225"/>
                <a:gd name="connsiteX78" fmla="*/ 247650 w 844515"/>
                <a:gd name="connsiteY78" fmla="*/ 209550 h 657225"/>
                <a:gd name="connsiteX79" fmla="*/ 238125 w 844515"/>
                <a:gd name="connsiteY79" fmla="*/ 209550 h 657225"/>
                <a:gd name="connsiteX80" fmla="*/ 238125 w 844515"/>
                <a:gd name="connsiteY80" fmla="*/ 371475 h 657225"/>
                <a:gd name="connsiteX81" fmla="*/ 219075 w 844515"/>
                <a:gd name="connsiteY81" fmla="*/ 390525 h 657225"/>
                <a:gd name="connsiteX82" fmla="*/ 200025 w 844515"/>
                <a:gd name="connsiteY82" fmla="*/ 371475 h 657225"/>
                <a:gd name="connsiteX83" fmla="*/ 171021 w 844515"/>
                <a:gd name="connsiteY83" fmla="*/ 179879 h 657225"/>
                <a:gd name="connsiteX84" fmla="*/ 152476 w 844515"/>
                <a:gd name="connsiteY84" fmla="*/ 194510 h 657225"/>
                <a:gd name="connsiteX85" fmla="*/ 148180 w 844515"/>
                <a:gd name="connsiteY85" fmla="*/ 193748 h 657225"/>
                <a:gd name="connsiteX86" fmla="*/ 133893 w 844515"/>
                <a:gd name="connsiteY86"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42535 w 844515"/>
                <a:gd name="connsiteY64" fmla="*/ 9525 h 657225"/>
                <a:gd name="connsiteX65" fmla="*/ 237420 w 844515"/>
                <a:gd name="connsiteY65" fmla="*/ 9525 h 657225"/>
                <a:gd name="connsiteX66" fmla="*/ 133893 w 844515"/>
                <a:gd name="connsiteY66" fmla="*/ 170345 h 657225"/>
                <a:gd name="connsiteX67" fmla="*/ 272272 w 844515"/>
                <a:gd name="connsiteY67" fmla="*/ 0 h 657225"/>
                <a:gd name="connsiteX68" fmla="*/ 316182 w 844515"/>
                <a:gd name="connsiteY68" fmla="*/ 37166 h 657225"/>
                <a:gd name="connsiteX69" fmla="*/ 346662 w 844515"/>
                <a:gd name="connsiteY69" fmla="*/ 171459 h 657225"/>
                <a:gd name="connsiteX70" fmla="*/ 332384 w 844515"/>
                <a:gd name="connsiteY70" fmla="*/ 194300 h 657225"/>
                <a:gd name="connsiteX71" fmla="*/ 328089 w 844515"/>
                <a:gd name="connsiteY71" fmla="*/ 194786 h 657225"/>
                <a:gd name="connsiteX72" fmla="*/ 309543 w 844515"/>
                <a:gd name="connsiteY72" fmla="*/ 180013 h 657225"/>
                <a:gd name="connsiteX73" fmla="*/ 285750 w 844515"/>
                <a:gd name="connsiteY73" fmla="*/ 66675 h 657225"/>
                <a:gd name="connsiteX74" fmla="*/ 285750 w 844515"/>
                <a:gd name="connsiteY74" fmla="*/ 371475 h 657225"/>
                <a:gd name="connsiteX75" fmla="*/ 266700 w 844515"/>
                <a:gd name="connsiteY75" fmla="*/ 390525 h 657225"/>
                <a:gd name="connsiteX76" fmla="*/ 247650 w 844515"/>
                <a:gd name="connsiteY76" fmla="*/ 371475 h 657225"/>
                <a:gd name="connsiteX77" fmla="*/ 247650 w 844515"/>
                <a:gd name="connsiteY77" fmla="*/ 209550 h 657225"/>
                <a:gd name="connsiteX78" fmla="*/ 238125 w 844515"/>
                <a:gd name="connsiteY78" fmla="*/ 209550 h 657225"/>
                <a:gd name="connsiteX79" fmla="*/ 238125 w 844515"/>
                <a:gd name="connsiteY79" fmla="*/ 371475 h 657225"/>
                <a:gd name="connsiteX80" fmla="*/ 219075 w 844515"/>
                <a:gd name="connsiteY80" fmla="*/ 390525 h 657225"/>
                <a:gd name="connsiteX81" fmla="*/ 200025 w 844515"/>
                <a:gd name="connsiteY81" fmla="*/ 371475 h 657225"/>
                <a:gd name="connsiteX82" fmla="*/ 171021 w 844515"/>
                <a:gd name="connsiteY82" fmla="*/ 179879 h 657225"/>
                <a:gd name="connsiteX83" fmla="*/ 152476 w 844515"/>
                <a:gd name="connsiteY83" fmla="*/ 194510 h 657225"/>
                <a:gd name="connsiteX84" fmla="*/ 148180 w 844515"/>
                <a:gd name="connsiteY84" fmla="*/ 193748 h 657225"/>
                <a:gd name="connsiteX85" fmla="*/ 133893 w 844515"/>
                <a:gd name="connsiteY85"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133893 w 844515"/>
                <a:gd name="connsiteY63" fmla="*/ 170345 h 657225"/>
                <a:gd name="connsiteX64" fmla="*/ 272272 w 844515"/>
                <a:gd name="connsiteY64" fmla="*/ 0 h 657225"/>
                <a:gd name="connsiteX65" fmla="*/ 316182 w 844515"/>
                <a:gd name="connsiteY65" fmla="*/ 37166 h 657225"/>
                <a:gd name="connsiteX66" fmla="*/ 346662 w 844515"/>
                <a:gd name="connsiteY66" fmla="*/ 171459 h 657225"/>
                <a:gd name="connsiteX67" fmla="*/ 332384 w 844515"/>
                <a:gd name="connsiteY67" fmla="*/ 194300 h 657225"/>
                <a:gd name="connsiteX68" fmla="*/ 328089 w 844515"/>
                <a:gd name="connsiteY68" fmla="*/ 194786 h 657225"/>
                <a:gd name="connsiteX69" fmla="*/ 309543 w 844515"/>
                <a:gd name="connsiteY69" fmla="*/ 180013 h 657225"/>
                <a:gd name="connsiteX70" fmla="*/ 285750 w 844515"/>
                <a:gd name="connsiteY70" fmla="*/ 66675 h 657225"/>
                <a:gd name="connsiteX71" fmla="*/ 285750 w 844515"/>
                <a:gd name="connsiteY71" fmla="*/ 371475 h 657225"/>
                <a:gd name="connsiteX72" fmla="*/ 266700 w 844515"/>
                <a:gd name="connsiteY72" fmla="*/ 390525 h 657225"/>
                <a:gd name="connsiteX73" fmla="*/ 247650 w 844515"/>
                <a:gd name="connsiteY73" fmla="*/ 371475 h 657225"/>
                <a:gd name="connsiteX74" fmla="*/ 247650 w 844515"/>
                <a:gd name="connsiteY74" fmla="*/ 209550 h 657225"/>
                <a:gd name="connsiteX75" fmla="*/ 238125 w 844515"/>
                <a:gd name="connsiteY75" fmla="*/ 209550 h 657225"/>
                <a:gd name="connsiteX76" fmla="*/ 238125 w 844515"/>
                <a:gd name="connsiteY76" fmla="*/ 371475 h 657225"/>
                <a:gd name="connsiteX77" fmla="*/ 219075 w 844515"/>
                <a:gd name="connsiteY77" fmla="*/ 390525 h 657225"/>
                <a:gd name="connsiteX78" fmla="*/ 200025 w 844515"/>
                <a:gd name="connsiteY78" fmla="*/ 371475 h 657225"/>
                <a:gd name="connsiteX79" fmla="*/ 171021 w 844515"/>
                <a:gd name="connsiteY79" fmla="*/ 179879 h 657225"/>
                <a:gd name="connsiteX80" fmla="*/ 152476 w 844515"/>
                <a:gd name="connsiteY80" fmla="*/ 194510 h 657225"/>
                <a:gd name="connsiteX81" fmla="*/ 148180 w 844515"/>
                <a:gd name="connsiteY81" fmla="*/ 193748 h 657225"/>
                <a:gd name="connsiteX82" fmla="*/ 133893 w 844515"/>
                <a:gd name="connsiteY82" fmla="*/ 170345 h 657225"/>
                <a:gd name="connsiteX0" fmla="*/ 66675 w 844515"/>
                <a:gd name="connsiteY0" fmla="*/ 515284 h 620059"/>
                <a:gd name="connsiteX1" fmla="*/ 161925 w 844515"/>
                <a:gd name="connsiteY1" fmla="*/ 515284 h 620059"/>
                <a:gd name="connsiteX2" fmla="*/ 161925 w 844515"/>
                <a:gd name="connsiteY2" fmla="*/ 620059 h 620059"/>
                <a:gd name="connsiteX3" fmla="*/ 66675 w 844515"/>
                <a:gd name="connsiteY3" fmla="*/ 620059 h 620059"/>
                <a:gd name="connsiteX4" fmla="*/ 66675 w 844515"/>
                <a:gd name="connsiteY4" fmla="*/ 515284 h 620059"/>
                <a:gd name="connsiteX5" fmla="*/ 219075 w 844515"/>
                <a:gd name="connsiteY5" fmla="*/ 448609 h 620059"/>
                <a:gd name="connsiteX6" fmla="*/ 304800 w 844515"/>
                <a:gd name="connsiteY6" fmla="*/ 448609 h 620059"/>
                <a:gd name="connsiteX7" fmla="*/ 304800 w 844515"/>
                <a:gd name="connsiteY7" fmla="*/ 620059 h 620059"/>
                <a:gd name="connsiteX8" fmla="*/ 219075 w 844515"/>
                <a:gd name="connsiteY8" fmla="*/ 620059 h 620059"/>
                <a:gd name="connsiteX9" fmla="*/ 219075 w 844515"/>
                <a:gd name="connsiteY9" fmla="*/ 448609 h 620059"/>
                <a:gd name="connsiteX10" fmla="*/ 361950 w 844515"/>
                <a:gd name="connsiteY10" fmla="*/ 391459 h 620059"/>
                <a:gd name="connsiteX11" fmla="*/ 457200 w 844515"/>
                <a:gd name="connsiteY11" fmla="*/ 391459 h 620059"/>
                <a:gd name="connsiteX12" fmla="*/ 457200 w 844515"/>
                <a:gd name="connsiteY12" fmla="*/ 620059 h 620059"/>
                <a:gd name="connsiteX13" fmla="*/ 361950 w 844515"/>
                <a:gd name="connsiteY13" fmla="*/ 620059 h 620059"/>
                <a:gd name="connsiteX14" fmla="*/ 361950 w 844515"/>
                <a:gd name="connsiteY14" fmla="*/ 391459 h 620059"/>
                <a:gd name="connsiteX15" fmla="*/ 514350 w 844515"/>
                <a:gd name="connsiteY15" fmla="*/ 324784 h 620059"/>
                <a:gd name="connsiteX16" fmla="*/ 609600 w 844515"/>
                <a:gd name="connsiteY16" fmla="*/ 324784 h 620059"/>
                <a:gd name="connsiteX17" fmla="*/ 609600 w 844515"/>
                <a:gd name="connsiteY17" fmla="*/ 620059 h 620059"/>
                <a:gd name="connsiteX18" fmla="*/ 514350 w 844515"/>
                <a:gd name="connsiteY18" fmla="*/ 620059 h 620059"/>
                <a:gd name="connsiteX19" fmla="*/ 514350 w 844515"/>
                <a:gd name="connsiteY19" fmla="*/ 324784 h 620059"/>
                <a:gd name="connsiteX20" fmla="*/ 666750 w 844515"/>
                <a:gd name="connsiteY20" fmla="*/ 267634 h 620059"/>
                <a:gd name="connsiteX21" fmla="*/ 762000 w 844515"/>
                <a:gd name="connsiteY21" fmla="*/ 267634 h 620059"/>
                <a:gd name="connsiteX22" fmla="*/ 762000 w 844515"/>
                <a:gd name="connsiteY22" fmla="*/ 620059 h 620059"/>
                <a:gd name="connsiteX23" fmla="*/ 666750 w 844515"/>
                <a:gd name="connsiteY23" fmla="*/ 620059 h 620059"/>
                <a:gd name="connsiteX24" fmla="*/ 666750 w 844515"/>
                <a:gd name="connsiteY24" fmla="*/ 267634 h 620059"/>
                <a:gd name="connsiteX25" fmla="*/ 800100 w 844515"/>
                <a:gd name="connsiteY25" fmla="*/ 172041 h 620059"/>
                <a:gd name="connsiteX26" fmla="*/ 844515 w 844515"/>
                <a:gd name="connsiteY26" fmla="*/ 197692 h 620059"/>
                <a:gd name="connsiteX27" fmla="*/ 800100 w 844515"/>
                <a:gd name="connsiteY27" fmla="*/ 223333 h 620059"/>
                <a:gd name="connsiteX28" fmla="*/ 800100 w 844515"/>
                <a:gd name="connsiteY28" fmla="*/ 210484 h 620059"/>
                <a:gd name="connsiteX29" fmla="*/ 638175 w 844515"/>
                <a:gd name="connsiteY29" fmla="*/ 210484 h 620059"/>
                <a:gd name="connsiteX30" fmla="*/ 638175 w 844515"/>
                <a:gd name="connsiteY30" fmla="*/ 267634 h 620059"/>
                <a:gd name="connsiteX31" fmla="*/ 485775 w 844515"/>
                <a:gd name="connsiteY31" fmla="*/ 267634 h 620059"/>
                <a:gd name="connsiteX32" fmla="*/ 485775 w 844515"/>
                <a:gd name="connsiteY32" fmla="*/ 334309 h 620059"/>
                <a:gd name="connsiteX33" fmla="*/ 333375 w 844515"/>
                <a:gd name="connsiteY33" fmla="*/ 334309 h 620059"/>
                <a:gd name="connsiteX34" fmla="*/ 333375 w 844515"/>
                <a:gd name="connsiteY34" fmla="*/ 391459 h 620059"/>
                <a:gd name="connsiteX35" fmla="*/ 180975 w 844515"/>
                <a:gd name="connsiteY35" fmla="*/ 391459 h 620059"/>
                <a:gd name="connsiteX36" fmla="*/ 180975 w 844515"/>
                <a:gd name="connsiteY36" fmla="*/ 458134 h 620059"/>
                <a:gd name="connsiteX37" fmla="*/ 0 w 844515"/>
                <a:gd name="connsiteY37" fmla="*/ 458134 h 620059"/>
                <a:gd name="connsiteX38" fmla="*/ 0 w 844515"/>
                <a:gd name="connsiteY38" fmla="*/ 439084 h 620059"/>
                <a:gd name="connsiteX39" fmla="*/ 161925 w 844515"/>
                <a:gd name="connsiteY39" fmla="*/ 439084 h 620059"/>
                <a:gd name="connsiteX40" fmla="*/ 161925 w 844515"/>
                <a:gd name="connsiteY40" fmla="*/ 372409 h 620059"/>
                <a:gd name="connsiteX41" fmla="*/ 314325 w 844515"/>
                <a:gd name="connsiteY41" fmla="*/ 372409 h 620059"/>
                <a:gd name="connsiteX42" fmla="*/ 314325 w 844515"/>
                <a:gd name="connsiteY42" fmla="*/ 315259 h 620059"/>
                <a:gd name="connsiteX43" fmla="*/ 466725 w 844515"/>
                <a:gd name="connsiteY43" fmla="*/ 315259 h 620059"/>
                <a:gd name="connsiteX44" fmla="*/ 466725 w 844515"/>
                <a:gd name="connsiteY44" fmla="*/ 248584 h 620059"/>
                <a:gd name="connsiteX45" fmla="*/ 619125 w 844515"/>
                <a:gd name="connsiteY45" fmla="*/ 248584 h 620059"/>
                <a:gd name="connsiteX46" fmla="*/ 619125 w 844515"/>
                <a:gd name="connsiteY46" fmla="*/ 191434 h 620059"/>
                <a:gd name="connsiteX47" fmla="*/ 800100 w 844515"/>
                <a:gd name="connsiteY47" fmla="*/ 191434 h 620059"/>
                <a:gd name="connsiteX48" fmla="*/ 800100 w 844515"/>
                <a:gd name="connsiteY48" fmla="*/ 172041 h 620059"/>
                <a:gd name="connsiteX49" fmla="*/ 147638 w 844515"/>
                <a:gd name="connsiteY49" fmla="*/ 158096 h 620059"/>
                <a:gd name="connsiteX50" fmla="*/ 152400 w 844515"/>
                <a:gd name="connsiteY50" fmla="*/ 162859 h 620059"/>
                <a:gd name="connsiteX51" fmla="*/ 152400 w 844515"/>
                <a:gd name="connsiteY51" fmla="*/ 172384 h 620059"/>
                <a:gd name="connsiteX52" fmla="*/ 156458 w 844515"/>
                <a:gd name="connsiteY52" fmla="*/ 172384 h 620059"/>
                <a:gd name="connsiteX53" fmla="*/ 161925 w 844515"/>
                <a:gd name="connsiteY53" fmla="*/ 182909 h 620059"/>
                <a:gd name="connsiteX54" fmla="*/ 161925 w 844515"/>
                <a:gd name="connsiteY54" fmla="*/ 290932 h 620059"/>
                <a:gd name="connsiteX55" fmla="*/ 156458 w 844515"/>
                <a:gd name="connsiteY55" fmla="*/ 296209 h 620059"/>
                <a:gd name="connsiteX56" fmla="*/ 138113 w 844515"/>
                <a:gd name="connsiteY56" fmla="*/ 296209 h 620059"/>
                <a:gd name="connsiteX57" fmla="*/ 133350 w 844515"/>
                <a:gd name="connsiteY57" fmla="*/ 290941 h 620059"/>
                <a:gd name="connsiteX58" fmla="*/ 133350 w 844515"/>
                <a:gd name="connsiteY58" fmla="*/ 182909 h 620059"/>
                <a:gd name="connsiteX59" fmla="*/ 138113 w 844515"/>
                <a:gd name="connsiteY59" fmla="*/ 172384 h 620059"/>
                <a:gd name="connsiteX60" fmla="*/ 142875 w 844515"/>
                <a:gd name="connsiteY60" fmla="*/ 172384 h 620059"/>
                <a:gd name="connsiteX61" fmla="*/ 142875 w 844515"/>
                <a:gd name="connsiteY61" fmla="*/ 162859 h 620059"/>
                <a:gd name="connsiteX62" fmla="*/ 147638 w 844515"/>
                <a:gd name="connsiteY62" fmla="*/ 158096 h 620059"/>
                <a:gd name="connsiteX63" fmla="*/ 133893 w 844515"/>
                <a:gd name="connsiteY63" fmla="*/ 133179 h 620059"/>
                <a:gd name="connsiteX64" fmla="*/ 316182 w 844515"/>
                <a:gd name="connsiteY64" fmla="*/ 0 h 620059"/>
                <a:gd name="connsiteX65" fmla="*/ 346662 w 844515"/>
                <a:gd name="connsiteY65" fmla="*/ 134293 h 620059"/>
                <a:gd name="connsiteX66" fmla="*/ 332384 w 844515"/>
                <a:gd name="connsiteY66" fmla="*/ 157134 h 620059"/>
                <a:gd name="connsiteX67" fmla="*/ 328089 w 844515"/>
                <a:gd name="connsiteY67" fmla="*/ 157620 h 620059"/>
                <a:gd name="connsiteX68" fmla="*/ 309543 w 844515"/>
                <a:gd name="connsiteY68" fmla="*/ 142847 h 620059"/>
                <a:gd name="connsiteX69" fmla="*/ 285750 w 844515"/>
                <a:gd name="connsiteY69" fmla="*/ 29509 h 620059"/>
                <a:gd name="connsiteX70" fmla="*/ 285750 w 844515"/>
                <a:gd name="connsiteY70" fmla="*/ 334309 h 620059"/>
                <a:gd name="connsiteX71" fmla="*/ 266700 w 844515"/>
                <a:gd name="connsiteY71" fmla="*/ 353359 h 620059"/>
                <a:gd name="connsiteX72" fmla="*/ 247650 w 844515"/>
                <a:gd name="connsiteY72" fmla="*/ 334309 h 620059"/>
                <a:gd name="connsiteX73" fmla="*/ 247650 w 844515"/>
                <a:gd name="connsiteY73" fmla="*/ 172384 h 620059"/>
                <a:gd name="connsiteX74" fmla="*/ 238125 w 844515"/>
                <a:gd name="connsiteY74" fmla="*/ 172384 h 620059"/>
                <a:gd name="connsiteX75" fmla="*/ 238125 w 844515"/>
                <a:gd name="connsiteY75" fmla="*/ 334309 h 620059"/>
                <a:gd name="connsiteX76" fmla="*/ 219075 w 844515"/>
                <a:gd name="connsiteY76" fmla="*/ 353359 h 620059"/>
                <a:gd name="connsiteX77" fmla="*/ 200025 w 844515"/>
                <a:gd name="connsiteY77" fmla="*/ 334309 h 620059"/>
                <a:gd name="connsiteX78" fmla="*/ 171021 w 844515"/>
                <a:gd name="connsiteY78" fmla="*/ 142713 h 620059"/>
                <a:gd name="connsiteX79" fmla="*/ 152476 w 844515"/>
                <a:gd name="connsiteY79" fmla="*/ 157344 h 620059"/>
                <a:gd name="connsiteX80" fmla="*/ 148180 w 844515"/>
                <a:gd name="connsiteY80" fmla="*/ 156582 h 620059"/>
                <a:gd name="connsiteX81" fmla="*/ 133893 w 844515"/>
                <a:gd name="connsiteY81" fmla="*/ 133179 h 620059"/>
                <a:gd name="connsiteX0" fmla="*/ 66675 w 844515"/>
                <a:gd name="connsiteY0" fmla="*/ 485775 h 590550"/>
                <a:gd name="connsiteX1" fmla="*/ 161925 w 844515"/>
                <a:gd name="connsiteY1" fmla="*/ 485775 h 590550"/>
                <a:gd name="connsiteX2" fmla="*/ 161925 w 844515"/>
                <a:gd name="connsiteY2" fmla="*/ 590550 h 590550"/>
                <a:gd name="connsiteX3" fmla="*/ 66675 w 844515"/>
                <a:gd name="connsiteY3" fmla="*/ 590550 h 590550"/>
                <a:gd name="connsiteX4" fmla="*/ 66675 w 844515"/>
                <a:gd name="connsiteY4" fmla="*/ 485775 h 590550"/>
                <a:gd name="connsiteX5" fmla="*/ 219075 w 844515"/>
                <a:gd name="connsiteY5" fmla="*/ 419100 h 590550"/>
                <a:gd name="connsiteX6" fmla="*/ 304800 w 844515"/>
                <a:gd name="connsiteY6" fmla="*/ 419100 h 590550"/>
                <a:gd name="connsiteX7" fmla="*/ 304800 w 844515"/>
                <a:gd name="connsiteY7" fmla="*/ 590550 h 590550"/>
                <a:gd name="connsiteX8" fmla="*/ 219075 w 844515"/>
                <a:gd name="connsiteY8" fmla="*/ 590550 h 590550"/>
                <a:gd name="connsiteX9" fmla="*/ 219075 w 844515"/>
                <a:gd name="connsiteY9" fmla="*/ 419100 h 590550"/>
                <a:gd name="connsiteX10" fmla="*/ 361950 w 844515"/>
                <a:gd name="connsiteY10" fmla="*/ 361950 h 590550"/>
                <a:gd name="connsiteX11" fmla="*/ 457200 w 844515"/>
                <a:gd name="connsiteY11" fmla="*/ 361950 h 590550"/>
                <a:gd name="connsiteX12" fmla="*/ 457200 w 844515"/>
                <a:gd name="connsiteY12" fmla="*/ 590550 h 590550"/>
                <a:gd name="connsiteX13" fmla="*/ 361950 w 844515"/>
                <a:gd name="connsiteY13" fmla="*/ 590550 h 590550"/>
                <a:gd name="connsiteX14" fmla="*/ 361950 w 844515"/>
                <a:gd name="connsiteY14" fmla="*/ 361950 h 590550"/>
                <a:gd name="connsiteX15" fmla="*/ 514350 w 844515"/>
                <a:gd name="connsiteY15" fmla="*/ 295275 h 590550"/>
                <a:gd name="connsiteX16" fmla="*/ 609600 w 844515"/>
                <a:gd name="connsiteY16" fmla="*/ 295275 h 590550"/>
                <a:gd name="connsiteX17" fmla="*/ 609600 w 844515"/>
                <a:gd name="connsiteY17" fmla="*/ 590550 h 590550"/>
                <a:gd name="connsiteX18" fmla="*/ 514350 w 844515"/>
                <a:gd name="connsiteY18" fmla="*/ 590550 h 590550"/>
                <a:gd name="connsiteX19" fmla="*/ 514350 w 844515"/>
                <a:gd name="connsiteY19" fmla="*/ 295275 h 590550"/>
                <a:gd name="connsiteX20" fmla="*/ 666750 w 844515"/>
                <a:gd name="connsiteY20" fmla="*/ 238125 h 590550"/>
                <a:gd name="connsiteX21" fmla="*/ 762000 w 844515"/>
                <a:gd name="connsiteY21" fmla="*/ 238125 h 590550"/>
                <a:gd name="connsiteX22" fmla="*/ 762000 w 844515"/>
                <a:gd name="connsiteY22" fmla="*/ 590550 h 590550"/>
                <a:gd name="connsiteX23" fmla="*/ 666750 w 844515"/>
                <a:gd name="connsiteY23" fmla="*/ 590550 h 590550"/>
                <a:gd name="connsiteX24" fmla="*/ 666750 w 844515"/>
                <a:gd name="connsiteY24" fmla="*/ 238125 h 590550"/>
                <a:gd name="connsiteX25" fmla="*/ 800100 w 844515"/>
                <a:gd name="connsiteY25" fmla="*/ 142532 h 590550"/>
                <a:gd name="connsiteX26" fmla="*/ 844515 w 844515"/>
                <a:gd name="connsiteY26" fmla="*/ 168183 h 590550"/>
                <a:gd name="connsiteX27" fmla="*/ 800100 w 844515"/>
                <a:gd name="connsiteY27" fmla="*/ 193824 h 590550"/>
                <a:gd name="connsiteX28" fmla="*/ 800100 w 844515"/>
                <a:gd name="connsiteY28" fmla="*/ 180975 h 590550"/>
                <a:gd name="connsiteX29" fmla="*/ 638175 w 844515"/>
                <a:gd name="connsiteY29" fmla="*/ 180975 h 590550"/>
                <a:gd name="connsiteX30" fmla="*/ 638175 w 844515"/>
                <a:gd name="connsiteY30" fmla="*/ 238125 h 590550"/>
                <a:gd name="connsiteX31" fmla="*/ 485775 w 844515"/>
                <a:gd name="connsiteY31" fmla="*/ 238125 h 590550"/>
                <a:gd name="connsiteX32" fmla="*/ 485775 w 844515"/>
                <a:gd name="connsiteY32" fmla="*/ 304800 h 590550"/>
                <a:gd name="connsiteX33" fmla="*/ 333375 w 844515"/>
                <a:gd name="connsiteY33" fmla="*/ 304800 h 590550"/>
                <a:gd name="connsiteX34" fmla="*/ 333375 w 844515"/>
                <a:gd name="connsiteY34" fmla="*/ 361950 h 590550"/>
                <a:gd name="connsiteX35" fmla="*/ 180975 w 844515"/>
                <a:gd name="connsiteY35" fmla="*/ 361950 h 590550"/>
                <a:gd name="connsiteX36" fmla="*/ 180975 w 844515"/>
                <a:gd name="connsiteY36" fmla="*/ 428625 h 590550"/>
                <a:gd name="connsiteX37" fmla="*/ 0 w 844515"/>
                <a:gd name="connsiteY37" fmla="*/ 428625 h 590550"/>
                <a:gd name="connsiteX38" fmla="*/ 0 w 844515"/>
                <a:gd name="connsiteY38" fmla="*/ 409575 h 590550"/>
                <a:gd name="connsiteX39" fmla="*/ 161925 w 844515"/>
                <a:gd name="connsiteY39" fmla="*/ 409575 h 590550"/>
                <a:gd name="connsiteX40" fmla="*/ 161925 w 844515"/>
                <a:gd name="connsiteY40" fmla="*/ 342900 h 590550"/>
                <a:gd name="connsiteX41" fmla="*/ 314325 w 844515"/>
                <a:gd name="connsiteY41" fmla="*/ 342900 h 590550"/>
                <a:gd name="connsiteX42" fmla="*/ 314325 w 844515"/>
                <a:gd name="connsiteY42" fmla="*/ 285750 h 590550"/>
                <a:gd name="connsiteX43" fmla="*/ 466725 w 844515"/>
                <a:gd name="connsiteY43" fmla="*/ 285750 h 590550"/>
                <a:gd name="connsiteX44" fmla="*/ 466725 w 844515"/>
                <a:gd name="connsiteY44" fmla="*/ 219075 h 590550"/>
                <a:gd name="connsiteX45" fmla="*/ 619125 w 844515"/>
                <a:gd name="connsiteY45" fmla="*/ 219075 h 590550"/>
                <a:gd name="connsiteX46" fmla="*/ 619125 w 844515"/>
                <a:gd name="connsiteY46" fmla="*/ 161925 h 590550"/>
                <a:gd name="connsiteX47" fmla="*/ 800100 w 844515"/>
                <a:gd name="connsiteY47" fmla="*/ 161925 h 590550"/>
                <a:gd name="connsiteX48" fmla="*/ 800100 w 844515"/>
                <a:gd name="connsiteY48" fmla="*/ 142532 h 590550"/>
                <a:gd name="connsiteX49" fmla="*/ 147638 w 844515"/>
                <a:gd name="connsiteY49" fmla="*/ 128587 h 590550"/>
                <a:gd name="connsiteX50" fmla="*/ 152400 w 844515"/>
                <a:gd name="connsiteY50" fmla="*/ 133350 h 590550"/>
                <a:gd name="connsiteX51" fmla="*/ 152400 w 844515"/>
                <a:gd name="connsiteY51" fmla="*/ 142875 h 590550"/>
                <a:gd name="connsiteX52" fmla="*/ 156458 w 844515"/>
                <a:gd name="connsiteY52" fmla="*/ 142875 h 590550"/>
                <a:gd name="connsiteX53" fmla="*/ 161925 w 844515"/>
                <a:gd name="connsiteY53" fmla="*/ 153400 h 590550"/>
                <a:gd name="connsiteX54" fmla="*/ 161925 w 844515"/>
                <a:gd name="connsiteY54" fmla="*/ 261423 h 590550"/>
                <a:gd name="connsiteX55" fmla="*/ 156458 w 844515"/>
                <a:gd name="connsiteY55" fmla="*/ 266700 h 590550"/>
                <a:gd name="connsiteX56" fmla="*/ 138113 w 844515"/>
                <a:gd name="connsiteY56" fmla="*/ 266700 h 590550"/>
                <a:gd name="connsiteX57" fmla="*/ 133350 w 844515"/>
                <a:gd name="connsiteY57" fmla="*/ 261432 h 590550"/>
                <a:gd name="connsiteX58" fmla="*/ 133350 w 844515"/>
                <a:gd name="connsiteY58" fmla="*/ 153400 h 590550"/>
                <a:gd name="connsiteX59" fmla="*/ 138113 w 844515"/>
                <a:gd name="connsiteY59" fmla="*/ 142875 h 590550"/>
                <a:gd name="connsiteX60" fmla="*/ 142875 w 844515"/>
                <a:gd name="connsiteY60" fmla="*/ 142875 h 590550"/>
                <a:gd name="connsiteX61" fmla="*/ 142875 w 844515"/>
                <a:gd name="connsiteY61" fmla="*/ 133350 h 590550"/>
                <a:gd name="connsiteX62" fmla="*/ 147638 w 844515"/>
                <a:gd name="connsiteY62" fmla="*/ 128587 h 590550"/>
                <a:gd name="connsiteX63" fmla="*/ 133893 w 844515"/>
                <a:gd name="connsiteY63" fmla="*/ 103670 h 590550"/>
                <a:gd name="connsiteX64" fmla="*/ 346662 w 844515"/>
                <a:gd name="connsiteY64" fmla="*/ 104784 h 590550"/>
                <a:gd name="connsiteX65" fmla="*/ 332384 w 844515"/>
                <a:gd name="connsiteY65" fmla="*/ 127625 h 590550"/>
                <a:gd name="connsiteX66" fmla="*/ 328089 w 844515"/>
                <a:gd name="connsiteY66" fmla="*/ 128111 h 590550"/>
                <a:gd name="connsiteX67" fmla="*/ 309543 w 844515"/>
                <a:gd name="connsiteY67" fmla="*/ 113338 h 590550"/>
                <a:gd name="connsiteX68" fmla="*/ 285750 w 844515"/>
                <a:gd name="connsiteY68" fmla="*/ 0 h 590550"/>
                <a:gd name="connsiteX69" fmla="*/ 285750 w 844515"/>
                <a:gd name="connsiteY69" fmla="*/ 304800 h 590550"/>
                <a:gd name="connsiteX70" fmla="*/ 266700 w 844515"/>
                <a:gd name="connsiteY70" fmla="*/ 323850 h 590550"/>
                <a:gd name="connsiteX71" fmla="*/ 247650 w 844515"/>
                <a:gd name="connsiteY71" fmla="*/ 304800 h 590550"/>
                <a:gd name="connsiteX72" fmla="*/ 247650 w 844515"/>
                <a:gd name="connsiteY72" fmla="*/ 142875 h 590550"/>
                <a:gd name="connsiteX73" fmla="*/ 238125 w 844515"/>
                <a:gd name="connsiteY73" fmla="*/ 142875 h 590550"/>
                <a:gd name="connsiteX74" fmla="*/ 238125 w 844515"/>
                <a:gd name="connsiteY74" fmla="*/ 304800 h 590550"/>
                <a:gd name="connsiteX75" fmla="*/ 219075 w 844515"/>
                <a:gd name="connsiteY75" fmla="*/ 323850 h 590550"/>
                <a:gd name="connsiteX76" fmla="*/ 200025 w 844515"/>
                <a:gd name="connsiteY76" fmla="*/ 304800 h 590550"/>
                <a:gd name="connsiteX77" fmla="*/ 171021 w 844515"/>
                <a:gd name="connsiteY77" fmla="*/ 113204 h 590550"/>
                <a:gd name="connsiteX78" fmla="*/ 152476 w 844515"/>
                <a:gd name="connsiteY78" fmla="*/ 127835 h 590550"/>
                <a:gd name="connsiteX79" fmla="*/ 148180 w 844515"/>
                <a:gd name="connsiteY79" fmla="*/ 127073 h 590550"/>
                <a:gd name="connsiteX80" fmla="*/ 133893 w 844515"/>
                <a:gd name="connsiteY80" fmla="*/ 103670 h 59055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328089 w 844515"/>
                <a:gd name="connsiteY66" fmla="*/ 24441 h 486880"/>
                <a:gd name="connsiteX67" fmla="*/ 309543 w 844515"/>
                <a:gd name="connsiteY67" fmla="*/ 9668 h 486880"/>
                <a:gd name="connsiteX68" fmla="*/ 285750 w 844515"/>
                <a:gd name="connsiteY68" fmla="*/ 201130 h 486880"/>
                <a:gd name="connsiteX69" fmla="*/ 266700 w 844515"/>
                <a:gd name="connsiteY69" fmla="*/ 220180 h 486880"/>
                <a:gd name="connsiteX70" fmla="*/ 247650 w 844515"/>
                <a:gd name="connsiteY70" fmla="*/ 201130 h 486880"/>
                <a:gd name="connsiteX71" fmla="*/ 247650 w 844515"/>
                <a:gd name="connsiteY71" fmla="*/ 39205 h 486880"/>
                <a:gd name="connsiteX72" fmla="*/ 238125 w 844515"/>
                <a:gd name="connsiteY72" fmla="*/ 39205 h 486880"/>
                <a:gd name="connsiteX73" fmla="*/ 238125 w 844515"/>
                <a:gd name="connsiteY73" fmla="*/ 201130 h 486880"/>
                <a:gd name="connsiteX74" fmla="*/ 219075 w 844515"/>
                <a:gd name="connsiteY74" fmla="*/ 220180 h 486880"/>
                <a:gd name="connsiteX75" fmla="*/ 200025 w 844515"/>
                <a:gd name="connsiteY75" fmla="*/ 201130 h 486880"/>
                <a:gd name="connsiteX76" fmla="*/ 171021 w 844515"/>
                <a:gd name="connsiteY76" fmla="*/ 9534 h 486880"/>
                <a:gd name="connsiteX77" fmla="*/ 152476 w 844515"/>
                <a:gd name="connsiteY77" fmla="*/ 24165 h 486880"/>
                <a:gd name="connsiteX78" fmla="*/ 148180 w 844515"/>
                <a:gd name="connsiteY78" fmla="*/ 23403 h 486880"/>
                <a:gd name="connsiteX79" fmla="*/ 133893 w 844515"/>
                <a:gd name="connsiteY79"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328089 w 844515"/>
                <a:gd name="connsiteY66" fmla="*/ 24441 h 486880"/>
                <a:gd name="connsiteX67" fmla="*/ 285750 w 844515"/>
                <a:gd name="connsiteY67" fmla="*/ 201130 h 486880"/>
                <a:gd name="connsiteX68" fmla="*/ 266700 w 844515"/>
                <a:gd name="connsiteY68" fmla="*/ 220180 h 486880"/>
                <a:gd name="connsiteX69" fmla="*/ 247650 w 844515"/>
                <a:gd name="connsiteY69" fmla="*/ 201130 h 486880"/>
                <a:gd name="connsiteX70" fmla="*/ 247650 w 844515"/>
                <a:gd name="connsiteY70" fmla="*/ 39205 h 486880"/>
                <a:gd name="connsiteX71" fmla="*/ 238125 w 844515"/>
                <a:gd name="connsiteY71" fmla="*/ 39205 h 486880"/>
                <a:gd name="connsiteX72" fmla="*/ 238125 w 844515"/>
                <a:gd name="connsiteY72" fmla="*/ 201130 h 486880"/>
                <a:gd name="connsiteX73" fmla="*/ 219075 w 844515"/>
                <a:gd name="connsiteY73" fmla="*/ 220180 h 486880"/>
                <a:gd name="connsiteX74" fmla="*/ 200025 w 844515"/>
                <a:gd name="connsiteY74" fmla="*/ 201130 h 486880"/>
                <a:gd name="connsiteX75" fmla="*/ 171021 w 844515"/>
                <a:gd name="connsiteY75" fmla="*/ 9534 h 486880"/>
                <a:gd name="connsiteX76" fmla="*/ 152476 w 844515"/>
                <a:gd name="connsiteY76" fmla="*/ 24165 h 486880"/>
                <a:gd name="connsiteX77" fmla="*/ 148180 w 844515"/>
                <a:gd name="connsiteY77" fmla="*/ 23403 h 486880"/>
                <a:gd name="connsiteX78" fmla="*/ 133893 w 844515"/>
                <a:gd name="connsiteY78"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285750 w 844515"/>
                <a:gd name="connsiteY66" fmla="*/ 201130 h 486880"/>
                <a:gd name="connsiteX67" fmla="*/ 266700 w 844515"/>
                <a:gd name="connsiteY67" fmla="*/ 220180 h 486880"/>
                <a:gd name="connsiteX68" fmla="*/ 247650 w 844515"/>
                <a:gd name="connsiteY68" fmla="*/ 201130 h 486880"/>
                <a:gd name="connsiteX69" fmla="*/ 247650 w 844515"/>
                <a:gd name="connsiteY69" fmla="*/ 39205 h 486880"/>
                <a:gd name="connsiteX70" fmla="*/ 238125 w 844515"/>
                <a:gd name="connsiteY70" fmla="*/ 39205 h 486880"/>
                <a:gd name="connsiteX71" fmla="*/ 238125 w 844515"/>
                <a:gd name="connsiteY71" fmla="*/ 201130 h 486880"/>
                <a:gd name="connsiteX72" fmla="*/ 219075 w 844515"/>
                <a:gd name="connsiteY72" fmla="*/ 220180 h 486880"/>
                <a:gd name="connsiteX73" fmla="*/ 200025 w 844515"/>
                <a:gd name="connsiteY73" fmla="*/ 201130 h 486880"/>
                <a:gd name="connsiteX74" fmla="*/ 171021 w 844515"/>
                <a:gd name="connsiteY74" fmla="*/ 9534 h 486880"/>
                <a:gd name="connsiteX75" fmla="*/ 152476 w 844515"/>
                <a:gd name="connsiteY75" fmla="*/ 24165 h 486880"/>
                <a:gd name="connsiteX76" fmla="*/ 148180 w 844515"/>
                <a:gd name="connsiteY76" fmla="*/ 23403 h 486880"/>
                <a:gd name="connsiteX77" fmla="*/ 133893 w 844515"/>
                <a:gd name="connsiteY77"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285750 w 844515"/>
                <a:gd name="connsiteY65" fmla="*/ 201130 h 486880"/>
                <a:gd name="connsiteX66" fmla="*/ 266700 w 844515"/>
                <a:gd name="connsiteY66" fmla="*/ 220180 h 486880"/>
                <a:gd name="connsiteX67" fmla="*/ 247650 w 844515"/>
                <a:gd name="connsiteY67" fmla="*/ 201130 h 486880"/>
                <a:gd name="connsiteX68" fmla="*/ 247650 w 844515"/>
                <a:gd name="connsiteY68" fmla="*/ 39205 h 486880"/>
                <a:gd name="connsiteX69" fmla="*/ 238125 w 844515"/>
                <a:gd name="connsiteY69" fmla="*/ 39205 h 486880"/>
                <a:gd name="connsiteX70" fmla="*/ 238125 w 844515"/>
                <a:gd name="connsiteY70" fmla="*/ 201130 h 486880"/>
                <a:gd name="connsiteX71" fmla="*/ 219075 w 844515"/>
                <a:gd name="connsiteY71" fmla="*/ 220180 h 486880"/>
                <a:gd name="connsiteX72" fmla="*/ 200025 w 844515"/>
                <a:gd name="connsiteY72" fmla="*/ 201130 h 486880"/>
                <a:gd name="connsiteX73" fmla="*/ 171021 w 844515"/>
                <a:gd name="connsiteY73" fmla="*/ 9534 h 486880"/>
                <a:gd name="connsiteX74" fmla="*/ 152476 w 844515"/>
                <a:gd name="connsiteY74" fmla="*/ 24165 h 486880"/>
                <a:gd name="connsiteX75" fmla="*/ 148180 w 844515"/>
                <a:gd name="connsiteY75" fmla="*/ 23403 h 486880"/>
                <a:gd name="connsiteX76" fmla="*/ 133893 w 844515"/>
                <a:gd name="connsiteY76"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47650 w 844515"/>
                <a:gd name="connsiteY67" fmla="*/ 39205 h 486880"/>
                <a:gd name="connsiteX68" fmla="*/ 238125 w 844515"/>
                <a:gd name="connsiteY68" fmla="*/ 39205 h 486880"/>
                <a:gd name="connsiteX69" fmla="*/ 238125 w 844515"/>
                <a:gd name="connsiteY69" fmla="*/ 201130 h 486880"/>
                <a:gd name="connsiteX70" fmla="*/ 219075 w 844515"/>
                <a:gd name="connsiteY70" fmla="*/ 220180 h 486880"/>
                <a:gd name="connsiteX71" fmla="*/ 200025 w 844515"/>
                <a:gd name="connsiteY71" fmla="*/ 201130 h 486880"/>
                <a:gd name="connsiteX72" fmla="*/ 171021 w 844515"/>
                <a:gd name="connsiteY72" fmla="*/ 9534 h 486880"/>
                <a:gd name="connsiteX73" fmla="*/ 152476 w 844515"/>
                <a:gd name="connsiteY73" fmla="*/ 24165 h 486880"/>
                <a:gd name="connsiteX74" fmla="*/ 148180 w 844515"/>
                <a:gd name="connsiteY74" fmla="*/ 23403 h 486880"/>
                <a:gd name="connsiteX75" fmla="*/ 133893 w 844515"/>
                <a:gd name="connsiteY75"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47650 w 844515"/>
                <a:gd name="connsiteY67" fmla="*/ 39205 h 486880"/>
                <a:gd name="connsiteX68" fmla="*/ 238125 w 844515"/>
                <a:gd name="connsiteY68" fmla="*/ 201130 h 486880"/>
                <a:gd name="connsiteX69" fmla="*/ 219075 w 844515"/>
                <a:gd name="connsiteY69" fmla="*/ 220180 h 486880"/>
                <a:gd name="connsiteX70" fmla="*/ 200025 w 844515"/>
                <a:gd name="connsiteY70" fmla="*/ 201130 h 486880"/>
                <a:gd name="connsiteX71" fmla="*/ 171021 w 844515"/>
                <a:gd name="connsiteY71" fmla="*/ 9534 h 486880"/>
                <a:gd name="connsiteX72" fmla="*/ 152476 w 844515"/>
                <a:gd name="connsiteY72" fmla="*/ 24165 h 486880"/>
                <a:gd name="connsiteX73" fmla="*/ 148180 w 844515"/>
                <a:gd name="connsiteY73" fmla="*/ 23403 h 486880"/>
                <a:gd name="connsiteX74" fmla="*/ 133893 w 844515"/>
                <a:gd name="connsiteY74"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38125 w 844515"/>
                <a:gd name="connsiteY67" fmla="*/ 201130 h 486880"/>
                <a:gd name="connsiteX68" fmla="*/ 219075 w 844515"/>
                <a:gd name="connsiteY68" fmla="*/ 220180 h 486880"/>
                <a:gd name="connsiteX69" fmla="*/ 200025 w 844515"/>
                <a:gd name="connsiteY69" fmla="*/ 201130 h 486880"/>
                <a:gd name="connsiteX70" fmla="*/ 171021 w 844515"/>
                <a:gd name="connsiteY70" fmla="*/ 9534 h 486880"/>
                <a:gd name="connsiteX71" fmla="*/ 152476 w 844515"/>
                <a:gd name="connsiteY71" fmla="*/ 24165 h 486880"/>
                <a:gd name="connsiteX72" fmla="*/ 148180 w 844515"/>
                <a:gd name="connsiteY72" fmla="*/ 23403 h 486880"/>
                <a:gd name="connsiteX73" fmla="*/ 133893 w 844515"/>
                <a:gd name="connsiteY73"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38125 w 844515"/>
                <a:gd name="connsiteY67" fmla="*/ 201130 h 486880"/>
                <a:gd name="connsiteX68" fmla="*/ 219075 w 844515"/>
                <a:gd name="connsiteY68" fmla="*/ 220180 h 486880"/>
                <a:gd name="connsiteX69" fmla="*/ 200025 w 844515"/>
                <a:gd name="connsiteY69" fmla="*/ 201130 h 486880"/>
                <a:gd name="connsiteX70" fmla="*/ 152476 w 844515"/>
                <a:gd name="connsiteY70" fmla="*/ 24165 h 486880"/>
                <a:gd name="connsiteX71" fmla="*/ 148180 w 844515"/>
                <a:gd name="connsiteY71" fmla="*/ 23403 h 486880"/>
                <a:gd name="connsiteX72" fmla="*/ 133893 w 844515"/>
                <a:gd name="connsiteY72"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157753 h 486880"/>
                <a:gd name="connsiteX54" fmla="*/ 156458 w 844515"/>
                <a:gd name="connsiteY54" fmla="*/ 163030 h 486880"/>
                <a:gd name="connsiteX55" fmla="*/ 138113 w 844515"/>
                <a:gd name="connsiteY55" fmla="*/ 163030 h 486880"/>
                <a:gd name="connsiteX56" fmla="*/ 133350 w 844515"/>
                <a:gd name="connsiteY56" fmla="*/ 157762 h 486880"/>
                <a:gd name="connsiteX57" fmla="*/ 133350 w 844515"/>
                <a:gd name="connsiteY57" fmla="*/ 49730 h 486880"/>
                <a:gd name="connsiteX58" fmla="*/ 138113 w 844515"/>
                <a:gd name="connsiteY58" fmla="*/ 39205 h 486880"/>
                <a:gd name="connsiteX59" fmla="*/ 142875 w 844515"/>
                <a:gd name="connsiteY59" fmla="*/ 39205 h 486880"/>
                <a:gd name="connsiteX60" fmla="*/ 142875 w 844515"/>
                <a:gd name="connsiteY60" fmla="*/ 29680 h 486880"/>
                <a:gd name="connsiteX61" fmla="*/ 147638 w 844515"/>
                <a:gd name="connsiteY61" fmla="*/ 24917 h 486880"/>
                <a:gd name="connsiteX62" fmla="*/ 133893 w 844515"/>
                <a:gd name="connsiteY62" fmla="*/ 0 h 486880"/>
                <a:gd name="connsiteX63" fmla="*/ 285750 w 844515"/>
                <a:gd name="connsiteY63" fmla="*/ 201130 h 486880"/>
                <a:gd name="connsiteX64" fmla="*/ 266700 w 844515"/>
                <a:gd name="connsiteY64" fmla="*/ 220180 h 486880"/>
                <a:gd name="connsiteX65" fmla="*/ 247650 w 844515"/>
                <a:gd name="connsiteY65" fmla="*/ 201130 h 486880"/>
                <a:gd name="connsiteX66" fmla="*/ 238125 w 844515"/>
                <a:gd name="connsiteY66" fmla="*/ 201130 h 486880"/>
                <a:gd name="connsiteX67" fmla="*/ 219075 w 844515"/>
                <a:gd name="connsiteY67" fmla="*/ 220180 h 486880"/>
                <a:gd name="connsiteX68" fmla="*/ 200025 w 844515"/>
                <a:gd name="connsiteY68" fmla="*/ 201130 h 486880"/>
                <a:gd name="connsiteX69" fmla="*/ 152476 w 844515"/>
                <a:gd name="connsiteY69" fmla="*/ 24165 h 486880"/>
                <a:gd name="connsiteX70" fmla="*/ 148180 w 844515"/>
                <a:gd name="connsiteY70" fmla="*/ 23403 h 486880"/>
                <a:gd name="connsiteX71" fmla="*/ 133893 w 844515"/>
                <a:gd name="connsiteY71"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61925 w 844515"/>
                <a:gd name="connsiteY52" fmla="*/ 157753 h 486880"/>
                <a:gd name="connsiteX53" fmla="*/ 156458 w 844515"/>
                <a:gd name="connsiteY53" fmla="*/ 163030 h 486880"/>
                <a:gd name="connsiteX54" fmla="*/ 138113 w 844515"/>
                <a:gd name="connsiteY54" fmla="*/ 163030 h 486880"/>
                <a:gd name="connsiteX55" fmla="*/ 133350 w 844515"/>
                <a:gd name="connsiteY55" fmla="*/ 157762 h 486880"/>
                <a:gd name="connsiteX56" fmla="*/ 133350 w 844515"/>
                <a:gd name="connsiteY56" fmla="*/ 49730 h 486880"/>
                <a:gd name="connsiteX57" fmla="*/ 138113 w 844515"/>
                <a:gd name="connsiteY57" fmla="*/ 39205 h 486880"/>
                <a:gd name="connsiteX58" fmla="*/ 142875 w 844515"/>
                <a:gd name="connsiteY58" fmla="*/ 39205 h 486880"/>
                <a:gd name="connsiteX59" fmla="*/ 142875 w 844515"/>
                <a:gd name="connsiteY59" fmla="*/ 29680 h 486880"/>
                <a:gd name="connsiteX60" fmla="*/ 147638 w 844515"/>
                <a:gd name="connsiteY60" fmla="*/ 24917 h 486880"/>
                <a:gd name="connsiteX61" fmla="*/ 133893 w 844515"/>
                <a:gd name="connsiteY61" fmla="*/ 0 h 486880"/>
                <a:gd name="connsiteX62" fmla="*/ 285750 w 844515"/>
                <a:gd name="connsiteY62" fmla="*/ 201130 h 486880"/>
                <a:gd name="connsiteX63" fmla="*/ 266700 w 844515"/>
                <a:gd name="connsiteY63" fmla="*/ 220180 h 486880"/>
                <a:gd name="connsiteX64" fmla="*/ 247650 w 844515"/>
                <a:gd name="connsiteY64" fmla="*/ 201130 h 486880"/>
                <a:gd name="connsiteX65" fmla="*/ 238125 w 844515"/>
                <a:gd name="connsiteY65" fmla="*/ 201130 h 486880"/>
                <a:gd name="connsiteX66" fmla="*/ 219075 w 844515"/>
                <a:gd name="connsiteY66" fmla="*/ 220180 h 486880"/>
                <a:gd name="connsiteX67" fmla="*/ 200025 w 844515"/>
                <a:gd name="connsiteY67" fmla="*/ 201130 h 486880"/>
                <a:gd name="connsiteX68" fmla="*/ 152476 w 844515"/>
                <a:gd name="connsiteY68" fmla="*/ 24165 h 486880"/>
                <a:gd name="connsiteX69" fmla="*/ 148180 w 844515"/>
                <a:gd name="connsiteY69" fmla="*/ 23403 h 486880"/>
                <a:gd name="connsiteX70" fmla="*/ 133893 w 844515"/>
                <a:gd name="connsiteY70"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61925 w 844515"/>
                <a:gd name="connsiteY52" fmla="*/ 157753 h 486880"/>
                <a:gd name="connsiteX53" fmla="*/ 156458 w 844515"/>
                <a:gd name="connsiteY53" fmla="*/ 163030 h 486880"/>
                <a:gd name="connsiteX54" fmla="*/ 138113 w 844515"/>
                <a:gd name="connsiteY54" fmla="*/ 163030 h 486880"/>
                <a:gd name="connsiteX55" fmla="*/ 133350 w 844515"/>
                <a:gd name="connsiteY55" fmla="*/ 157762 h 486880"/>
                <a:gd name="connsiteX56" fmla="*/ 138113 w 844515"/>
                <a:gd name="connsiteY56" fmla="*/ 39205 h 486880"/>
                <a:gd name="connsiteX57" fmla="*/ 142875 w 844515"/>
                <a:gd name="connsiteY57" fmla="*/ 39205 h 486880"/>
                <a:gd name="connsiteX58" fmla="*/ 142875 w 844515"/>
                <a:gd name="connsiteY58" fmla="*/ 29680 h 486880"/>
                <a:gd name="connsiteX59" fmla="*/ 147638 w 844515"/>
                <a:gd name="connsiteY59" fmla="*/ 24917 h 486880"/>
                <a:gd name="connsiteX60" fmla="*/ 133893 w 844515"/>
                <a:gd name="connsiteY60" fmla="*/ 0 h 486880"/>
                <a:gd name="connsiteX61" fmla="*/ 285750 w 844515"/>
                <a:gd name="connsiteY61" fmla="*/ 201130 h 486880"/>
                <a:gd name="connsiteX62" fmla="*/ 266700 w 844515"/>
                <a:gd name="connsiteY62" fmla="*/ 220180 h 486880"/>
                <a:gd name="connsiteX63" fmla="*/ 247650 w 844515"/>
                <a:gd name="connsiteY63" fmla="*/ 201130 h 486880"/>
                <a:gd name="connsiteX64" fmla="*/ 238125 w 844515"/>
                <a:gd name="connsiteY64" fmla="*/ 201130 h 486880"/>
                <a:gd name="connsiteX65" fmla="*/ 219075 w 844515"/>
                <a:gd name="connsiteY65" fmla="*/ 220180 h 486880"/>
                <a:gd name="connsiteX66" fmla="*/ 200025 w 844515"/>
                <a:gd name="connsiteY66" fmla="*/ 201130 h 486880"/>
                <a:gd name="connsiteX67" fmla="*/ 152476 w 844515"/>
                <a:gd name="connsiteY67" fmla="*/ 24165 h 486880"/>
                <a:gd name="connsiteX68" fmla="*/ 148180 w 844515"/>
                <a:gd name="connsiteY68" fmla="*/ 23403 h 486880"/>
                <a:gd name="connsiteX69" fmla="*/ 133893 w 844515"/>
                <a:gd name="connsiteY69" fmla="*/ 0 h 486880"/>
                <a:gd name="connsiteX0" fmla="*/ 66675 w 844515"/>
                <a:gd name="connsiteY0" fmla="*/ 396401 h 501176"/>
                <a:gd name="connsiteX1" fmla="*/ 161925 w 844515"/>
                <a:gd name="connsiteY1" fmla="*/ 396401 h 501176"/>
                <a:gd name="connsiteX2" fmla="*/ 161925 w 844515"/>
                <a:gd name="connsiteY2" fmla="*/ 501176 h 501176"/>
                <a:gd name="connsiteX3" fmla="*/ 66675 w 844515"/>
                <a:gd name="connsiteY3" fmla="*/ 501176 h 501176"/>
                <a:gd name="connsiteX4" fmla="*/ 66675 w 844515"/>
                <a:gd name="connsiteY4" fmla="*/ 396401 h 501176"/>
                <a:gd name="connsiteX5" fmla="*/ 219075 w 844515"/>
                <a:gd name="connsiteY5" fmla="*/ 329726 h 501176"/>
                <a:gd name="connsiteX6" fmla="*/ 304800 w 844515"/>
                <a:gd name="connsiteY6" fmla="*/ 329726 h 501176"/>
                <a:gd name="connsiteX7" fmla="*/ 304800 w 844515"/>
                <a:gd name="connsiteY7" fmla="*/ 501176 h 501176"/>
                <a:gd name="connsiteX8" fmla="*/ 219075 w 844515"/>
                <a:gd name="connsiteY8" fmla="*/ 501176 h 501176"/>
                <a:gd name="connsiteX9" fmla="*/ 219075 w 844515"/>
                <a:gd name="connsiteY9" fmla="*/ 329726 h 501176"/>
                <a:gd name="connsiteX10" fmla="*/ 361950 w 844515"/>
                <a:gd name="connsiteY10" fmla="*/ 272576 h 501176"/>
                <a:gd name="connsiteX11" fmla="*/ 457200 w 844515"/>
                <a:gd name="connsiteY11" fmla="*/ 272576 h 501176"/>
                <a:gd name="connsiteX12" fmla="*/ 457200 w 844515"/>
                <a:gd name="connsiteY12" fmla="*/ 501176 h 501176"/>
                <a:gd name="connsiteX13" fmla="*/ 361950 w 844515"/>
                <a:gd name="connsiteY13" fmla="*/ 501176 h 501176"/>
                <a:gd name="connsiteX14" fmla="*/ 361950 w 844515"/>
                <a:gd name="connsiteY14" fmla="*/ 272576 h 501176"/>
                <a:gd name="connsiteX15" fmla="*/ 514350 w 844515"/>
                <a:gd name="connsiteY15" fmla="*/ 205901 h 501176"/>
                <a:gd name="connsiteX16" fmla="*/ 609600 w 844515"/>
                <a:gd name="connsiteY16" fmla="*/ 205901 h 501176"/>
                <a:gd name="connsiteX17" fmla="*/ 609600 w 844515"/>
                <a:gd name="connsiteY17" fmla="*/ 501176 h 501176"/>
                <a:gd name="connsiteX18" fmla="*/ 514350 w 844515"/>
                <a:gd name="connsiteY18" fmla="*/ 501176 h 501176"/>
                <a:gd name="connsiteX19" fmla="*/ 514350 w 844515"/>
                <a:gd name="connsiteY19" fmla="*/ 205901 h 501176"/>
                <a:gd name="connsiteX20" fmla="*/ 666750 w 844515"/>
                <a:gd name="connsiteY20" fmla="*/ 148751 h 501176"/>
                <a:gd name="connsiteX21" fmla="*/ 762000 w 844515"/>
                <a:gd name="connsiteY21" fmla="*/ 148751 h 501176"/>
                <a:gd name="connsiteX22" fmla="*/ 762000 w 844515"/>
                <a:gd name="connsiteY22" fmla="*/ 501176 h 501176"/>
                <a:gd name="connsiteX23" fmla="*/ 666750 w 844515"/>
                <a:gd name="connsiteY23" fmla="*/ 501176 h 501176"/>
                <a:gd name="connsiteX24" fmla="*/ 666750 w 844515"/>
                <a:gd name="connsiteY24" fmla="*/ 148751 h 501176"/>
                <a:gd name="connsiteX25" fmla="*/ 800100 w 844515"/>
                <a:gd name="connsiteY25" fmla="*/ 53158 h 501176"/>
                <a:gd name="connsiteX26" fmla="*/ 844515 w 844515"/>
                <a:gd name="connsiteY26" fmla="*/ 78809 h 501176"/>
                <a:gd name="connsiteX27" fmla="*/ 800100 w 844515"/>
                <a:gd name="connsiteY27" fmla="*/ 104450 h 501176"/>
                <a:gd name="connsiteX28" fmla="*/ 800100 w 844515"/>
                <a:gd name="connsiteY28" fmla="*/ 91601 h 501176"/>
                <a:gd name="connsiteX29" fmla="*/ 638175 w 844515"/>
                <a:gd name="connsiteY29" fmla="*/ 91601 h 501176"/>
                <a:gd name="connsiteX30" fmla="*/ 638175 w 844515"/>
                <a:gd name="connsiteY30" fmla="*/ 148751 h 501176"/>
                <a:gd name="connsiteX31" fmla="*/ 485775 w 844515"/>
                <a:gd name="connsiteY31" fmla="*/ 148751 h 501176"/>
                <a:gd name="connsiteX32" fmla="*/ 485775 w 844515"/>
                <a:gd name="connsiteY32" fmla="*/ 215426 h 501176"/>
                <a:gd name="connsiteX33" fmla="*/ 333375 w 844515"/>
                <a:gd name="connsiteY33" fmla="*/ 215426 h 501176"/>
                <a:gd name="connsiteX34" fmla="*/ 333375 w 844515"/>
                <a:gd name="connsiteY34" fmla="*/ 272576 h 501176"/>
                <a:gd name="connsiteX35" fmla="*/ 180975 w 844515"/>
                <a:gd name="connsiteY35" fmla="*/ 272576 h 501176"/>
                <a:gd name="connsiteX36" fmla="*/ 180975 w 844515"/>
                <a:gd name="connsiteY36" fmla="*/ 339251 h 501176"/>
                <a:gd name="connsiteX37" fmla="*/ 0 w 844515"/>
                <a:gd name="connsiteY37" fmla="*/ 339251 h 501176"/>
                <a:gd name="connsiteX38" fmla="*/ 0 w 844515"/>
                <a:gd name="connsiteY38" fmla="*/ 320201 h 501176"/>
                <a:gd name="connsiteX39" fmla="*/ 161925 w 844515"/>
                <a:gd name="connsiteY39" fmla="*/ 320201 h 501176"/>
                <a:gd name="connsiteX40" fmla="*/ 161925 w 844515"/>
                <a:gd name="connsiteY40" fmla="*/ 253526 h 501176"/>
                <a:gd name="connsiteX41" fmla="*/ 314325 w 844515"/>
                <a:gd name="connsiteY41" fmla="*/ 253526 h 501176"/>
                <a:gd name="connsiteX42" fmla="*/ 314325 w 844515"/>
                <a:gd name="connsiteY42" fmla="*/ 196376 h 501176"/>
                <a:gd name="connsiteX43" fmla="*/ 466725 w 844515"/>
                <a:gd name="connsiteY43" fmla="*/ 196376 h 501176"/>
                <a:gd name="connsiteX44" fmla="*/ 466725 w 844515"/>
                <a:gd name="connsiteY44" fmla="*/ 129701 h 501176"/>
                <a:gd name="connsiteX45" fmla="*/ 619125 w 844515"/>
                <a:gd name="connsiteY45" fmla="*/ 129701 h 501176"/>
                <a:gd name="connsiteX46" fmla="*/ 619125 w 844515"/>
                <a:gd name="connsiteY46" fmla="*/ 72551 h 501176"/>
                <a:gd name="connsiteX47" fmla="*/ 800100 w 844515"/>
                <a:gd name="connsiteY47" fmla="*/ 72551 h 501176"/>
                <a:gd name="connsiteX48" fmla="*/ 800100 w 844515"/>
                <a:gd name="connsiteY48" fmla="*/ 53158 h 501176"/>
                <a:gd name="connsiteX49" fmla="*/ 147638 w 844515"/>
                <a:gd name="connsiteY49" fmla="*/ 39213 h 501176"/>
                <a:gd name="connsiteX50" fmla="*/ 152400 w 844515"/>
                <a:gd name="connsiteY50" fmla="*/ 43976 h 501176"/>
                <a:gd name="connsiteX51" fmla="*/ 152400 w 844515"/>
                <a:gd name="connsiteY51" fmla="*/ 53501 h 501176"/>
                <a:gd name="connsiteX52" fmla="*/ 161925 w 844515"/>
                <a:gd name="connsiteY52" fmla="*/ 172049 h 501176"/>
                <a:gd name="connsiteX53" fmla="*/ 156458 w 844515"/>
                <a:gd name="connsiteY53" fmla="*/ 177326 h 501176"/>
                <a:gd name="connsiteX54" fmla="*/ 138113 w 844515"/>
                <a:gd name="connsiteY54" fmla="*/ 177326 h 501176"/>
                <a:gd name="connsiteX55" fmla="*/ 133350 w 844515"/>
                <a:gd name="connsiteY55" fmla="*/ 172058 h 501176"/>
                <a:gd name="connsiteX56" fmla="*/ 138113 w 844515"/>
                <a:gd name="connsiteY56" fmla="*/ 53501 h 501176"/>
                <a:gd name="connsiteX57" fmla="*/ 142875 w 844515"/>
                <a:gd name="connsiteY57" fmla="*/ 53501 h 501176"/>
                <a:gd name="connsiteX58" fmla="*/ 142875 w 844515"/>
                <a:gd name="connsiteY58" fmla="*/ 43976 h 501176"/>
                <a:gd name="connsiteX59" fmla="*/ 147638 w 844515"/>
                <a:gd name="connsiteY59" fmla="*/ 39213 h 501176"/>
                <a:gd name="connsiteX60" fmla="*/ 133893 w 844515"/>
                <a:gd name="connsiteY60" fmla="*/ 14296 h 501176"/>
                <a:gd name="connsiteX61" fmla="*/ 285750 w 844515"/>
                <a:gd name="connsiteY61" fmla="*/ 215426 h 501176"/>
                <a:gd name="connsiteX62" fmla="*/ 266700 w 844515"/>
                <a:gd name="connsiteY62" fmla="*/ 234476 h 501176"/>
                <a:gd name="connsiteX63" fmla="*/ 247650 w 844515"/>
                <a:gd name="connsiteY63" fmla="*/ 215426 h 501176"/>
                <a:gd name="connsiteX64" fmla="*/ 238125 w 844515"/>
                <a:gd name="connsiteY64" fmla="*/ 215426 h 501176"/>
                <a:gd name="connsiteX65" fmla="*/ 219075 w 844515"/>
                <a:gd name="connsiteY65" fmla="*/ 234476 h 501176"/>
                <a:gd name="connsiteX66" fmla="*/ 200025 w 844515"/>
                <a:gd name="connsiteY66" fmla="*/ 215426 h 501176"/>
                <a:gd name="connsiteX67" fmla="*/ 152476 w 844515"/>
                <a:gd name="connsiteY67" fmla="*/ 38461 h 501176"/>
                <a:gd name="connsiteX68" fmla="*/ 133893 w 844515"/>
                <a:gd name="connsiteY68" fmla="*/ 14296 h 501176"/>
                <a:gd name="connsiteX0" fmla="*/ 66675 w 844515"/>
                <a:gd name="connsiteY0" fmla="*/ 357940 h 462715"/>
                <a:gd name="connsiteX1" fmla="*/ 161925 w 844515"/>
                <a:gd name="connsiteY1" fmla="*/ 357940 h 462715"/>
                <a:gd name="connsiteX2" fmla="*/ 161925 w 844515"/>
                <a:gd name="connsiteY2" fmla="*/ 462715 h 462715"/>
                <a:gd name="connsiteX3" fmla="*/ 66675 w 844515"/>
                <a:gd name="connsiteY3" fmla="*/ 462715 h 462715"/>
                <a:gd name="connsiteX4" fmla="*/ 66675 w 844515"/>
                <a:gd name="connsiteY4" fmla="*/ 357940 h 462715"/>
                <a:gd name="connsiteX5" fmla="*/ 219075 w 844515"/>
                <a:gd name="connsiteY5" fmla="*/ 291265 h 462715"/>
                <a:gd name="connsiteX6" fmla="*/ 304800 w 844515"/>
                <a:gd name="connsiteY6" fmla="*/ 291265 h 462715"/>
                <a:gd name="connsiteX7" fmla="*/ 304800 w 844515"/>
                <a:gd name="connsiteY7" fmla="*/ 462715 h 462715"/>
                <a:gd name="connsiteX8" fmla="*/ 219075 w 844515"/>
                <a:gd name="connsiteY8" fmla="*/ 462715 h 462715"/>
                <a:gd name="connsiteX9" fmla="*/ 219075 w 844515"/>
                <a:gd name="connsiteY9" fmla="*/ 291265 h 462715"/>
                <a:gd name="connsiteX10" fmla="*/ 361950 w 844515"/>
                <a:gd name="connsiteY10" fmla="*/ 234115 h 462715"/>
                <a:gd name="connsiteX11" fmla="*/ 457200 w 844515"/>
                <a:gd name="connsiteY11" fmla="*/ 234115 h 462715"/>
                <a:gd name="connsiteX12" fmla="*/ 457200 w 844515"/>
                <a:gd name="connsiteY12" fmla="*/ 462715 h 462715"/>
                <a:gd name="connsiteX13" fmla="*/ 361950 w 844515"/>
                <a:gd name="connsiteY13" fmla="*/ 462715 h 462715"/>
                <a:gd name="connsiteX14" fmla="*/ 361950 w 844515"/>
                <a:gd name="connsiteY14" fmla="*/ 234115 h 462715"/>
                <a:gd name="connsiteX15" fmla="*/ 514350 w 844515"/>
                <a:gd name="connsiteY15" fmla="*/ 167440 h 462715"/>
                <a:gd name="connsiteX16" fmla="*/ 609600 w 844515"/>
                <a:gd name="connsiteY16" fmla="*/ 167440 h 462715"/>
                <a:gd name="connsiteX17" fmla="*/ 609600 w 844515"/>
                <a:gd name="connsiteY17" fmla="*/ 462715 h 462715"/>
                <a:gd name="connsiteX18" fmla="*/ 514350 w 844515"/>
                <a:gd name="connsiteY18" fmla="*/ 462715 h 462715"/>
                <a:gd name="connsiteX19" fmla="*/ 514350 w 844515"/>
                <a:gd name="connsiteY19" fmla="*/ 167440 h 462715"/>
                <a:gd name="connsiteX20" fmla="*/ 666750 w 844515"/>
                <a:gd name="connsiteY20" fmla="*/ 110290 h 462715"/>
                <a:gd name="connsiteX21" fmla="*/ 762000 w 844515"/>
                <a:gd name="connsiteY21" fmla="*/ 110290 h 462715"/>
                <a:gd name="connsiteX22" fmla="*/ 762000 w 844515"/>
                <a:gd name="connsiteY22" fmla="*/ 462715 h 462715"/>
                <a:gd name="connsiteX23" fmla="*/ 666750 w 844515"/>
                <a:gd name="connsiteY23" fmla="*/ 462715 h 462715"/>
                <a:gd name="connsiteX24" fmla="*/ 666750 w 844515"/>
                <a:gd name="connsiteY24" fmla="*/ 110290 h 462715"/>
                <a:gd name="connsiteX25" fmla="*/ 800100 w 844515"/>
                <a:gd name="connsiteY25" fmla="*/ 14697 h 462715"/>
                <a:gd name="connsiteX26" fmla="*/ 844515 w 844515"/>
                <a:gd name="connsiteY26" fmla="*/ 40348 h 462715"/>
                <a:gd name="connsiteX27" fmla="*/ 800100 w 844515"/>
                <a:gd name="connsiteY27" fmla="*/ 65989 h 462715"/>
                <a:gd name="connsiteX28" fmla="*/ 800100 w 844515"/>
                <a:gd name="connsiteY28" fmla="*/ 53140 h 462715"/>
                <a:gd name="connsiteX29" fmla="*/ 638175 w 844515"/>
                <a:gd name="connsiteY29" fmla="*/ 53140 h 462715"/>
                <a:gd name="connsiteX30" fmla="*/ 638175 w 844515"/>
                <a:gd name="connsiteY30" fmla="*/ 110290 h 462715"/>
                <a:gd name="connsiteX31" fmla="*/ 485775 w 844515"/>
                <a:gd name="connsiteY31" fmla="*/ 110290 h 462715"/>
                <a:gd name="connsiteX32" fmla="*/ 485775 w 844515"/>
                <a:gd name="connsiteY32" fmla="*/ 176965 h 462715"/>
                <a:gd name="connsiteX33" fmla="*/ 333375 w 844515"/>
                <a:gd name="connsiteY33" fmla="*/ 176965 h 462715"/>
                <a:gd name="connsiteX34" fmla="*/ 333375 w 844515"/>
                <a:gd name="connsiteY34" fmla="*/ 234115 h 462715"/>
                <a:gd name="connsiteX35" fmla="*/ 180975 w 844515"/>
                <a:gd name="connsiteY35" fmla="*/ 234115 h 462715"/>
                <a:gd name="connsiteX36" fmla="*/ 180975 w 844515"/>
                <a:gd name="connsiteY36" fmla="*/ 300790 h 462715"/>
                <a:gd name="connsiteX37" fmla="*/ 0 w 844515"/>
                <a:gd name="connsiteY37" fmla="*/ 300790 h 462715"/>
                <a:gd name="connsiteX38" fmla="*/ 0 w 844515"/>
                <a:gd name="connsiteY38" fmla="*/ 281740 h 462715"/>
                <a:gd name="connsiteX39" fmla="*/ 161925 w 844515"/>
                <a:gd name="connsiteY39" fmla="*/ 281740 h 462715"/>
                <a:gd name="connsiteX40" fmla="*/ 161925 w 844515"/>
                <a:gd name="connsiteY40" fmla="*/ 215065 h 462715"/>
                <a:gd name="connsiteX41" fmla="*/ 314325 w 844515"/>
                <a:gd name="connsiteY41" fmla="*/ 215065 h 462715"/>
                <a:gd name="connsiteX42" fmla="*/ 314325 w 844515"/>
                <a:gd name="connsiteY42" fmla="*/ 157915 h 462715"/>
                <a:gd name="connsiteX43" fmla="*/ 466725 w 844515"/>
                <a:gd name="connsiteY43" fmla="*/ 157915 h 462715"/>
                <a:gd name="connsiteX44" fmla="*/ 466725 w 844515"/>
                <a:gd name="connsiteY44" fmla="*/ 91240 h 462715"/>
                <a:gd name="connsiteX45" fmla="*/ 619125 w 844515"/>
                <a:gd name="connsiteY45" fmla="*/ 91240 h 462715"/>
                <a:gd name="connsiteX46" fmla="*/ 619125 w 844515"/>
                <a:gd name="connsiteY46" fmla="*/ 34090 h 462715"/>
                <a:gd name="connsiteX47" fmla="*/ 800100 w 844515"/>
                <a:gd name="connsiteY47" fmla="*/ 34090 h 462715"/>
                <a:gd name="connsiteX48" fmla="*/ 800100 w 844515"/>
                <a:gd name="connsiteY48" fmla="*/ 14697 h 462715"/>
                <a:gd name="connsiteX49" fmla="*/ 147638 w 844515"/>
                <a:gd name="connsiteY49" fmla="*/ 752 h 462715"/>
                <a:gd name="connsiteX50" fmla="*/ 152400 w 844515"/>
                <a:gd name="connsiteY50" fmla="*/ 5515 h 462715"/>
                <a:gd name="connsiteX51" fmla="*/ 152400 w 844515"/>
                <a:gd name="connsiteY51" fmla="*/ 15040 h 462715"/>
                <a:gd name="connsiteX52" fmla="*/ 161925 w 844515"/>
                <a:gd name="connsiteY52" fmla="*/ 133588 h 462715"/>
                <a:gd name="connsiteX53" fmla="*/ 156458 w 844515"/>
                <a:gd name="connsiteY53" fmla="*/ 138865 h 462715"/>
                <a:gd name="connsiteX54" fmla="*/ 138113 w 844515"/>
                <a:gd name="connsiteY54" fmla="*/ 138865 h 462715"/>
                <a:gd name="connsiteX55" fmla="*/ 133350 w 844515"/>
                <a:gd name="connsiteY55" fmla="*/ 133597 h 462715"/>
                <a:gd name="connsiteX56" fmla="*/ 138113 w 844515"/>
                <a:gd name="connsiteY56" fmla="*/ 15040 h 462715"/>
                <a:gd name="connsiteX57" fmla="*/ 142875 w 844515"/>
                <a:gd name="connsiteY57" fmla="*/ 15040 h 462715"/>
                <a:gd name="connsiteX58" fmla="*/ 142875 w 844515"/>
                <a:gd name="connsiteY58" fmla="*/ 5515 h 462715"/>
                <a:gd name="connsiteX59" fmla="*/ 147638 w 844515"/>
                <a:gd name="connsiteY59" fmla="*/ 752 h 462715"/>
                <a:gd name="connsiteX60" fmla="*/ 152476 w 844515"/>
                <a:gd name="connsiteY60" fmla="*/ 0 h 462715"/>
                <a:gd name="connsiteX61" fmla="*/ 285750 w 844515"/>
                <a:gd name="connsiteY61" fmla="*/ 176965 h 462715"/>
                <a:gd name="connsiteX62" fmla="*/ 266700 w 844515"/>
                <a:gd name="connsiteY62" fmla="*/ 196015 h 462715"/>
                <a:gd name="connsiteX63" fmla="*/ 247650 w 844515"/>
                <a:gd name="connsiteY63" fmla="*/ 176965 h 462715"/>
                <a:gd name="connsiteX64" fmla="*/ 238125 w 844515"/>
                <a:gd name="connsiteY64" fmla="*/ 176965 h 462715"/>
                <a:gd name="connsiteX65" fmla="*/ 219075 w 844515"/>
                <a:gd name="connsiteY65" fmla="*/ 196015 h 462715"/>
                <a:gd name="connsiteX66" fmla="*/ 200025 w 844515"/>
                <a:gd name="connsiteY66" fmla="*/ 176965 h 462715"/>
                <a:gd name="connsiteX67" fmla="*/ 152476 w 844515"/>
                <a:gd name="connsiteY67" fmla="*/ 0 h 462715"/>
                <a:gd name="connsiteX0" fmla="*/ 66675 w 844515"/>
                <a:gd name="connsiteY0" fmla="*/ 357188 h 461963"/>
                <a:gd name="connsiteX1" fmla="*/ 161925 w 844515"/>
                <a:gd name="connsiteY1" fmla="*/ 357188 h 461963"/>
                <a:gd name="connsiteX2" fmla="*/ 161925 w 844515"/>
                <a:gd name="connsiteY2" fmla="*/ 461963 h 461963"/>
                <a:gd name="connsiteX3" fmla="*/ 66675 w 844515"/>
                <a:gd name="connsiteY3" fmla="*/ 461963 h 461963"/>
                <a:gd name="connsiteX4" fmla="*/ 66675 w 844515"/>
                <a:gd name="connsiteY4" fmla="*/ 357188 h 461963"/>
                <a:gd name="connsiteX5" fmla="*/ 219075 w 844515"/>
                <a:gd name="connsiteY5" fmla="*/ 290513 h 461963"/>
                <a:gd name="connsiteX6" fmla="*/ 304800 w 844515"/>
                <a:gd name="connsiteY6" fmla="*/ 290513 h 461963"/>
                <a:gd name="connsiteX7" fmla="*/ 304800 w 844515"/>
                <a:gd name="connsiteY7" fmla="*/ 461963 h 461963"/>
                <a:gd name="connsiteX8" fmla="*/ 219075 w 844515"/>
                <a:gd name="connsiteY8" fmla="*/ 461963 h 461963"/>
                <a:gd name="connsiteX9" fmla="*/ 219075 w 844515"/>
                <a:gd name="connsiteY9" fmla="*/ 290513 h 461963"/>
                <a:gd name="connsiteX10" fmla="*/ 361950 w 844515"/>
                <a:gd name="connsiteY10" fmla="*/ 233363 h 461963"/>
                <a:gd name="connsiteX11" fmla="*/ 457200 w 844515"/>
                <a:gd name="connsiteY11" fmla="*/ 233363 h 461963"/>
                <a:gd name="connsiteX12" fmla="*/ 457200 w 844515"/>
                <a:gd name="connsiteY12" fmla="*/ 461963 h 461963"/>
                <a:gd name="connsiteX13" fmla="*/ 361950 w 844515"/>
                <a:gd name="connsiteY13" fmla="*/ 461963 h 461963"/>
                <a:gd name="connsiteX14" fmla="*/ 361950 w 844515"/>
                <a:gd name="connsiteY14" fmla="*/ 233363 h 461963"/>
                <a:gd name="connsiteX15" fmla="*/ 514350 w 844515"/>
                <a:gd name="connsiteY15" fmla="*/ 166688 h 461963"/>
                <a:gd name="connsiteX16" fmla="*/ 609600 w 844515"/>
                <a:gd name="connsiteY16" fmla="*/ 166688 h 461963"/>
                <a:gd name="connsiteX17" fmla="*/ 609600 w 844515"/>
                <a:gd name="connsiteY17" fmla="*/ 461963 h 461963"/>
                <a:gd name="connsiteX18" fmla="*/ 514350 w 844515"/>
                <a:gd name="connsiteY18" fmla="*/ 461963 h 461963"/>
                <a:gd name="connsiteX19" fmla="*/ 514350 w 844515"/>
                <a:gd name="connsiteY19" fmla="*/ 166688 h 461963"/>
                <a:gd name="connsiteX20" fmla="*/ 666750 w 844515"/>
                <a:gd name="connsiteY20" fmla="*/ 109538 h 461963"/>
                <a:gd name="connsiteX21" fmla="*/ 762000 w 844515"/>
                <a:gd name="connsiteY21" fmla="*/ 109538 h 461963"/>
                <a:gd name="connsiteX22" fmla="*/ 762000 w 844515"/>
                <a:gd name="connsiteY22" fmla="*/ 461963 h 461963"/>
                <a:gd name="connsiteX23" fmla="*/ 666750 w 844515"/>
                <a:gd name="connsiteY23" fmla="*/ 461963 h 461963"/>
                <a:gd name="connsiteX24" fmla="*/ 666750 w 844515"/>
                <a:gd name="connsiteY24" fmla="*/ 109538 h 461963"/>
                <a:gd name="connsiteX25" fmla="*/ 800100 w 844515"/>
                <a:gd name="connsiteY25" fmla="*/ 13945 h 461963"/>
                <a:gd name="connsiteX26" fmla="*/ 844515 w 844515"/>
                <a:gd name="connsiteY26" fmla="*/ 39596 h 461963"/>
                <a:gd name="connsiteX27" fmla="*/ 800100 w 844515"/>
                <a:gd name="connsiteY27" fmla="*/ 65237 h 461963"/>
                <a:gd name="connsiteX28" fmla="*/ 800100 w 844515"/>
                <a:gd name="connsiteY28" fmla="*/ 52388 h 461963"/>
                <a:gd name="connsiteX29" fmla="*/ 638175 w 844515"/>
                <a:gd name="connsiteY29" fmla="*/ 52388 h 461963"/>
                <a:gd name="connsiteX30" fmla="*/ 638175 w 844515"/>
                <a:gd name="connsiteY30" fmla="*/ 109538 h 461963"/>
                <a:gd name="connsiteX31" fmla="*/ 485775 w 844515"/>
                <a:gd name="connsiteY31" fmla="*/ 109538 h 461963"/>
                <a:gd name="connsiteX32" fmla="*/ 485775 w 844515"/>
                <a:gd name="connsiteY32" fmla="*/ 176213 h 461963"/>
                <a:gd name="connsiteX33" fmla="*/ 333375 w 844515"/>
                <a:gd name="connsiteY33" fmla="*/ 176213 h 461963"/>
                <a:gd name="connsiteX34" fmla="*/ 333375 w 844515"/>
                <a:gd name="connsiteY34" fmla="*/ 233363 h 461963"/>
                <a:gd name="connsiteX35" fmla="*/ 180975 w 844515"/>
                <a:gd name="connsiteY35" fmla="*/ 233363 h 461963"/>
                <a:gd name="connsiteX36" fmla="*/ 180975 w 844515"/>
                <a:gd name="connsiteY36" fmla="*/ 300038 h 461963"/>
                <a:gd name="connsiteX37" fmla="*/ 0 w 844515"/>
                <a:gd name="connsiteY37" fmla="*/ 300038 h 461963"/>
                <a:gd name="connsiteX38" fmla="*/ 0 w 844515"/>
                <a:gd name="connsiteY38" fmla="*/ 280988 h 461963"/>
                <a:gd name="connsiteX39" fmla="*/ 161925 w 844515"/>
                <a:gd name="connsiteY39" fmla="*/ 280988 h 461963"/>
                <a:gd name="connsiteX40" fmla="*/ 161925 w 844515"/>
                <a:gd name="connsiteY40" fmla="*/ 214313 h 461963"/>
                <a:gd name="connsiteX41" fmla="*/ 314325 w 844515"/>
                <a:gd name="connsiteY41" fmla="*/ 214313 h 461963"/>
                <a:gd name="connsiteX42" fmla="*/ 314325 w 844515"/>
                <a:gd name="connsiteY42" fmla="*/ 157163 h 461963"/>
                <a:gd name="connsiteX43" fmla="*/ 466725 w 844515"/>
                <a:gd name="connsiteY43" fmla="*/ 157163 h 461963"/>
                <a:gd name="connsiteX44" fmla="*/ 466725 w 844515"/>
                <a:gd name="connsiteY44" fmla="*/ 90488 h 461963"/>
                <a:gd name="connsiteX45" fmla="*/ 619125 w 844515"/>
                <a:gd name="connsiteY45" fmla="*/ 90488 h 461963"/>
                <a:gd name="connsiteX46" fmla="*/ 619125 w 844515"/>
                <a:gd name="connsiteY46" fmla="*/ 33338 h 461963"/>
                <a:gd name="connsiteX47" fmla="*/ 800100 w 844515"/>
                <a:gd name="connsiteY47" fmla="*/ 33338 h 461963"/>
                <a:gd name="connsiteX48" fmla="*/ 800100 w 844515"/>
                <a:gd name="connsiteY48" fmla="*/ 13945 h 461963"/>
                <a:gd name="connsiteX49" fmla="*/ 147638 w 844515"/>
                <a:gd name="connsiteY49" fmla="*/ 0 h 461963"/>
                <a:gd name="connsiteX50" fmla="*/ 152400 w 844515"/>
                <a:gd name="connsiteY50" fmla="*/ 4763 h 461963"/>
                <a:gd name="connsiteX51" fmla="*/ 152400 w 844515"/>
                <a:gd name="connsiteY51" fmla="*/ 14288 h 461963"/>
                <a:gd name="connsiteX52" fmla="*/ 161925 w 844515"/>
                <a:gd name="connsiteY52" fmla="*/ 132836 h 461963"/>
                <a:gd name="connsiteX53" fmla="*/ 156458 w 844515"/>
                <a:gd name="connsiteY53" fmla="*/ 138113 h 461963"/>
                <a:gd name="connsiteX54" fmla="*/ 138113 w 844515"/>
                <a:gd name="connsiteY54" fmla="*/ 138113 h 461963"/>
                <a:gd name="connsiteX55" fmla="*/ 133350 w 844515"/>
                <a:gd name="connsiteY55" fmla="*/ 132845 h 461963"/>
                <a:gd name="connsiteX56" fmla="*/ 138113 w 844515"/>
                <a:gd name="connsiteY56" fmla="*/ 14288 h 461963"/>
                <a:gd name="connsiteX57" fmla="*/ 142875 w 844515"/>
                <a:gd name="connsiteY57" fmla="*/ 14288 h 461963"/>
                <a:gd name="connsiteX58" fmla="*/ 142875 w 844515"/>
                <a:gd name="connsiteY58" fmla="*/ 4763 h 461963"/>
                <a:gd name="connsiteX59" fmla="*/ 147638 w 844515"/>
                <a:gd name="connsiteY59" fmla="*/ 0 h 461963"/>
                <a:gd name="connsiteX60" fmla="*/ 200025 w 844515"/>
                <a:gd name="connsiteY60" fmla="*/ 176213 h 461963"/>
                <a:gd name="connsiteX61" fmla="*/ 285750 w 844515"/>
                <a:gd name="connsiteY61" fmla="*/ 176213 h 461963"/>
                <a:gd name="connsiteX62" fmla="*/ 266700 w 844515"/>
                <a:gd name="connsiteY62" fmla="*/ 195263 h 461963"/>
                <a:gd name="connsiteX63" fmla="*/ 247650 w 844515"/>
                <a:gd name="connsiteY63" fmla="*/ 176213 h 461963"/>
                <a:gd name="connsiteX64" fmla="*/ 238125 w 844515"/>
                <a:gd name="connsiteY64" fmla="*/ 176213 h 461963"/>
                <a:gd name="connsiteX65" fmla="*/ 219075 w 844515"/>
                <a:gd name="connsiteY65" fmla="*/ 195263 h 461963"/>
                <a:gd name="connsiteX66" fmla="*/ 200025 w 844515"/>
                <a:gd name="connsiteY66" fmla="*/ 176213 h 461963"/>
                <a:gd name="connsiteX0" fmla="*/ 66675 w 844515"/>
                <a:gd name="connsiteY0" fmla="*/ 353616 h 458391"/>
                <a:gd name="connsiteX1" fmla="*/ 161925 w 844515"/>
                <a:gd name="connsiteY1" fmla="*/ 353616 h 458391"/>
                <a:gd name="connsiteX2" fmla="*/ 161925 w 844515"/>
                <a:gd name="connsiteY2" fmla="*/ 458391 h 458391"/>
                <a:gd name="connsiteX3" fmla="*/ 66675 w 844515"/>
                <a:gd name="connsiteY3" fmla="*/ 458391 h 458391"/>
                <a:gd name="connsiteX4" fmla="*/ 66675 w 844515"/>
                <a:gd name="connsiteY4" fmla="*/ 353616 h 458391"/>
                <a:gd name="connsiteX5" fmla="*/ 219075 w 844515"/>
                <a:gd name="connsiteY5" fmla="*/ 286941 h 458391"/>
                <a:gd name="connsiteX6" fmla="*/ 304800 w 844515"/>
                <a:gd name="connsiteY6" fmla="*/ 286941 h 458391"/>
                <a:gd name="connsiteX7" fmla="*/ 304800 w 844515"/>
                <a:gd name="connsiteY7" fmla="*/ 458391 h 458391"/>
                <a:gd name="connsiteX8" fmla="*/ 219075 w 844515"/>
                <a:gd name="connsiteY8" fmla="*/ 458391 h 458391"/>
                <a:gd name="connsiteX9" fmla="*/ 219075 w 844515"/>
                <a:gd name="connsiteY9" fmla="*/ 286941 h 458391"/>
                <a:gd name="connsiteX10" fmla="*/ 361950 w 844515"/>
                <a:gd name="connsiteY10" fmla="*/ 229791 h 458391"/>
                <a:gd name="connsiteX11" fmla="*/ 457200 w 844515"/>
                <a:gd name="connsiteY11" fmla="*/ 229791 h 458391"/>
                <a:gd name="connsiteX12" fmla="*/ 457200 w 844515"/>
                <a:gd name="connsiteY12" fmla="*/ 458391 h 458391"/>
                <a:gd name="connsiteX13" fmla="*/ 361950 w 844515"/>
                <a:gd name="connsiteY13" fmla="*/ 458391 h 458391"/>
                <a:gd name="connsiteX14" fmla="*/ 361950 w 844515"/>
                <a:gd name="connsiteY14" fmla="*/ 229791 h 458391"/>
                <a:gd name="connsiteX15" fmla="*/ 514350 w 844515"/>
                <a:gd name="connsiteY15" fmla="*/ 163116 h 458391"/>
                <a:gd name="connsiteX16" fmla="*/ 609600 w 844515"/>
                <a:gd name="connsiteY16" fmla="*/ 163116 h 458391"/>
                <a:gd name="connsiteX17" fmla="*/ 609600 w 844515"/>
                <a:gd name="connsiteY17" fmla="*/ 458391 h 458391"/>
                <a:gd name="connsiteX18" fmla="*/ 514350 w 844515"/>
                <a:gd name="connsiteY18" fmla="*/ 458391 h 458391"/>
                <a:gd name="connsiteX19" fmla="*/ 514350 w 844515"/>
                <a:gd name="connsiteY19" fmla="*/ 163116 h 458391"/>
                <a:gd name="connsiteX20" fmla="*/ 666750 w 844515"/>
                <a:gd name="connsiteY20" fmla="*/ 105966 h 458391"/>
                <a:gd name="connsiteX21" fmla="*/ 762000 w 844515"/>
                <a:gd name="connsiteY21" fmla="*/ 105966 h 458391"/>
                <a:gd name="connsiteX22" fmla="*/ 762000 w 844515"/>
                <a:gd name="connsiteY22" fmla="*/ 458391 h 458391"/>
                <a:gd name="connsiteX23" fmla="*/ 666750 w 844515"/>
                <a:gd name="connsiteY23" fmla="*/ 458391 h 458391"/>
                <a:gd name="connsiteX24" fmla="*/ 666750 w 844515"/>
                <a:gd name="connsiteY24" fmla="*/ 105966 h 458391"/>
                <a:gd name="connsiteX25" fmla="*/ 800100 w 844515"/>
                <a:gd name="connsiteY25" fmla="*/ 10373 h 458391"/>
                <a:gd name="connsiteX26" fmla="*/ 844515 w 844515"/>
                <a:gd name="connsiteY26" fmla="*/ 36024 h 458391"/>
                <a:gd name="connsiteX27" fmla="*/ 800100 w 844515"/>
                <a:gd name="connsiteY27" fmla="*/ 61665 h 458391"/>
                <a:gd name="connsiteX28" fmla="*/ 800100 w 844515"/>
                <a:gd name="connsiteY28" fmla="*/ 48816 h 458391"/>
                <a:gd name="connsiteX29" fmla="*/ 638175 w 844515"/>
                <a:gd name="connsiteY29" fmla="*/ 48816 h 458391"/>
                <a:gd name="connsiteX30" fmla="*/ 638175 w 844515"/>
                <a:gd name="connsiteY30" fmla="*/ 105966 h 458391"/>
                <a:gd name="connsiteX31" fmla="*/ 485775 w 844515"/>
                <a:gd name="connsiteY31" fmla="*/ 105966 h 458391"/>
                <a:gd name="connsiteX32" fmla="*/ 485775 w 844515"/>
                <a:gd name="connsiteY32" fmla="*/ 172641 h 458391"/>
                <a:gd name="connsiteX33" fmla="*/ 333375 w 844515"/>
                <a:gd name="connsiteY33" fmla="*/ 172641 h 458391"/>
                <a:gd name="connsiteX34" fmla="*/ 333375 w 844515"/>
                <a:gd name="connsiteY34" fmla="*/ 229791 h 458391"/>
                <a:gd name="connsiteX35" fmla="*/ 180975 w 844515"/>
                <a:gd name="connsiteY35" fmla="*/ 229791 h 458391"/>
                <a:gd name="connsiteX36" fmla="*/ 180975 w 844515"/>
                <a:gd name="connsiteY36" fmla="*/ 296466 h 458391"/>
                <a:gd name="connsiteX37" fmla="*/ 0 w 844515"/>
                <a:gd name="connsiteY37" fmla="*/ 296466 h 458391"/>
                <a:gd name="connsiteX38" fmla="*/ 0 w 844515"/>
                <a:gd name="connsiteY38" fmla="*/ 277416 h 458391"/>
                <a:gd name="connsiteX39" fmla="*/ 161925 w 844515"/>
                <a:gd name="connsiteY39" fmla="*/ 277416 h 458391"/>
                <a:gd name="connsiteX40" fmla="*/ 161925 w 844515"/>
                <a:gd name="connsiteY40" fmla="*/ 210741 h 458391"/>
                <a:gd name="connsiteX41" fmla="*/ 314325 w 844515"/>
                <a:gd name="connsiteY41" fmla="*/ 210741 h 458391"/>
                <a:gd name="connsiteX42" fmla="*/ 314325 w 844515"/>
                <a:gd name="connsiteY42" fmla="*/ 153591 h 458391"/>
                <a:gd name="connsiteX43" fmla="*/ 466725 w 844515"/>
                <a:gd name="connsiteY43" fmla="*/ 153591 h 458391"/>
                <a:gd name="connsiteX44" fmla="*/ 466725 w 844515"/>
                <a:gd name="connsiteY44" fmla="*/ 86916 h 458391"/>
                <a:gd name="connsiteX45" fmla="*/ 619125 w 844515"/>
                <a:gd name="connsiteY45" fmla="*/ 86916 h 458391"/>
                <a:gd name="connsiteX46" fmla="*/ 619125 w 844515"/>
                <a:gd name="connsiteY46" fmla="*/ 29766 h 458391"/>
                <a:gd name="connsiteX47" fmla="*/ 800100 w 844515"/>
                <a:gd name="connsiteY47" fmla="*/ 29766 h 458391"/>
                <a:gd name="connsiteX48" fmla="*/ 800100 w 844515"/>
                <a:gd name="connsiteY48" fmla="*/ 10373 h 458391"/>
                <a:gd name="connsiteX49" fmla="*/ 142875 w 844515"/>
                <a:gd name="connsiteY49" fmla="*/ 1191 h 458391"/>
                <a:gd name="connsiteX50" fmla="*/ 152400 w 844515"/>
                <a:gd name="connsiteY50" fmla="*/ 1191 h 458391"/>
                <a:gd name="connsiteX51" fmla="*/ 152400 w 844515"/>
                <a:gd name="connsiteY51" fmla="*/ 10716 h 458391"/>
                <a:gd name="connsiteX52" fmla="*/ 161925 w 844515"/>
                <a:gd name="connsiteY52" fmla="*/ 129264 h 458391"/>
                <a:gd name="connsiteX53" fmla="*/ 156458 w 844515"/>
                <a:gd name="connsiteY53" fmla="*/ 134541 h 458391"/>
                <a:gd name="connsiteX54" fmla="*/ 138113 w 844515"/>
                <a:gd name="connsiteY54" fmla="*/ 134541 h 458391"/>
                <a:gd name="connsiteX55" fmla="*/ 133350 w 844515"/>
                <a:gd name="connsiteY55" fmla="*/ 129273 h 458391"/>
                <a:gd name="connsiteX56" fmla="*/ 138113 w 844515"/>
                <a:gd name="connsiteY56" fmla="*/ 10716 h 458391"/>
                <a:gd name="connsiteX57" fmla="*/ 142875 w 844515"/>
                <a:gd name="connsiteY57" fmla="*/ 10716 h 458391"/>
                <a:gd name="connsiteX58" fmla="*/ 142875 w 844515"/>
                <a:gd name="connsiteY58" fmla="*/ 1191 h 458391"/>
                <a:gd name="connsiteX59" fmla="*/ 200025 w 844515"/>
                <a:gd name="connsiteY59" fmla="*/ 172641 h 458391"/>
                <a:gd name="connsiteX60" fmla="*/ 285750 w 844515"/>
                <a:gd name="connsiteY60" fmla="*/ 172641 h 458391"/>
                <a:gd name="connsiteX61" fmla="*/ 266700 w 844515"/>
                <a:gd name="connsiteY61" fmla="*/ 191691 h 458391"/>
                <a:gd name="connsiteX62" fmla="*/ 247650 w 844515"/>
                <a:gd name="connsiteY62" fmla="*/ 172641 h 458391"/>
                <a:gd name="connsiteX63" fmla="*/ 238125 w 844515"/>
                <a:gd name="connsiteY63" fmla="*/ 172641 h 458391"/>
                <a:gd name="connsiteX64" fmla="*/ 219075 w 844515"/>
                <a:gd name="connsiteY64" fmla="*/ 191691 h 458391"/>
                <a:gd name="connsiteX65" fmla="*/ 200025 w 844515"/>
                <a:gd name="connsiteY65" fmla="*/ 172641 h 458391"/>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42875 w 844515"/>
                <a:gd name="connsiteY49" fmla="*/ 9525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138113 w 844515"/>
                <a:gd name="connsiteY56" fmla="*/ 9525 h 457200"/>
                <a:gd name="connsiteX57" fmla="*/ 142875 w 844515"/>
                <a:gd name="connsiteY57" fmla="*/ 9525 h 457200"/>
                <a:gd name="connsiteX58" fmla="*/ 200025 w 844515"/>
                <a:gd name="connsiteY58" fmla="*/ 171450 h 457200"/>
                <a:gd name="connsiteX59" fmla="*/ 285750 w 844515"/>
                <a:gd name="connsiteY59" fmla="*/ 171450 h 457200"/>
                <a:gd name="connsiteX60" fmla="*/ 266700 w 844515"/>
                <a:gd name="connsiteY60" fmla="*/ 190500 h 457200"/>
                <a:gd name="connsiteX61" fmla="*/ 247650 w 844515"/>
                <a:gd name="connsiteY61" fmla="*/ 171450 h 457200"/>
                <a:gd name="connsiteX62" fmla="*/ 238125 w 844515"/>
                <a:gd name="connsiteY62" fmla="*/ 171450 h 457200"/>
                <a:gd name="connsiteX63" fmla="*/ 219075 w 844515"/>
                <a:gd name="connsiteY63" fmla="*/ 190500 h 457200"/>
                <a:gd name="connsiteX64" fmla="*/ 200025 w 844515"/>
                <a:gd name="connsiteY64"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8113 w 844515"/>
                <a:gd name="connsiteY49" fmla="*/ 9525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138113 w 844515"/>
                <a:gd name="connsiteY56" fmla="*/ 9525 h 457200"/>
                <a:gd name="connsiteX57" fmla="*/ 200025 w 844515"/>
                <a:gd name="connsiteY57" fmla="*/ 171450 h 457200"/>
                <a:gd name="connsiteX58" fmla="*/ 285750 w 844515"/>
                <a:gd name="connsiteY58" fmla="*/ 171450 h 457200"/>
                <a:gd name="connsiteX59" fmla="*/ 266700 w 844515"/>
                <a:gd name="connsiteY59" fmla="*/ 190500 h 457200"/>
                <a:gd name="connsiteX60" fmla="*/ 247650 w 844515"/>
                <a:gd name="connsiteY60" fmla="*/ 171450 h 457200"/>
                <a:gd name="connsiteX61" fmla="*/ 238125 w 844515"/>
                <a:gd name="connsiteY61" fmla="*/ 171450 h 457200"/>
                <a:gd name="connsiteX62" fmla="*/ 219075 w 844515"/>
                <a:gd name="connsiteY62" fmla="*/ 190500 h 457200"/>
                <a:gd name="connsiteX63" fmla="*/ 200025 w 844515"/>
                <a:gd name="connsiteY63"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3350 w 844515"/>
                <a:gd name="connsiteY49" fmla="*/ 128082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200025 w 844515"/>
                <a:gd name="connsiteY56" fmla="*/ 171450 h 457200"/>
                <a:gd name="connsiteX57" fmla="*/ 285750 w 844515"/>
                <a:gd name="connsiteY57" fmla="*/ 171450 h 457200"/>
                <a:gd name="connsiteX58" fmla="*/ 266700 w 844515"/>
                <a:gd name="connsiteY58" fmla="*/ 190500 h 457200"/>
                <a:gd name="connsiteX59" fmla="*/ 247650 w 844515"/>
                <a:gd name="connsiteY59" fmla="*/ 171450 h 457200"/>
                <a:gd name="connsiteX60" fmla="*/ 238125 w 844515"/>
                <a:gd name="connsiteY60" fmla="*/ 171450 h 457200"/>
                <a:gd name="connsiteX61" fmla="*/ 219075 w 844515"/>
                <a:gd name="connsiteY61" fmla="*/ 190500 h 457200"/>
                <a:gd name="connsiteX62" fmla="*/ 200025 w 844515"/>
                <a:gd name="connsiteY62"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3350 w 844515"/>
                <a:gd name="connsiteY49" fmla="*/ 128082 h 457200"/>
                <a:gd name="connsiteX50" fmla="*/ 152400 w 844515"/>
                <a:gd name="connsiteY50" fmla="*/ 0 h 457200"/>
                <a:gd name="connsiteX51" fmla="*/ 161925 w 844515"/>
                <a:gd name="connsiteY51" fmla="*/ 128073 h 457200"/>
                <a:gd name="connsiteX52" fmla="*/ 156458 w 844515"/>
                <a:gd name="connsiteY52" fmla="*/ 133350 h 457200"/>
                <a:gd name="connsiteX53" fmla="*/ 138113 w 844515"/>
                <a:gd name="connsiteY53" fmla="*/ 133350 h 457200"/>
                <a:gd name="connsiteX54" fmla="*/ 133350 w 844515"/>
                <a:gd name="connsiteY54" fmla="*/ 128082 h 457200"/>
                <a:gd name="connsiteX55" fmla="*/ 200025 w 844515"/>
                <a:gd name="connsiteY55" fmla="*/ 171450 h 457200"/>
                <a:gd name="connsiteX56" fmla="*/ 285750 w 844515"/>
                <a:gd name="connsiteY56" fmla="*/ 171450 h 457200"/>
                <a:gd name="connsiteX57" fmla="*/ 266700 w 844515"/>
                <a:gd name="connsiteY57" fmla="*/ 190500 h 457200"/>
                <a:gd name="connsiteX58" fmla="*/ 247650 w 844515"/>
                <a:gd name="connsiteY58" fmla="*/ 171450 h 457200"/>
                <a:gd name="connsiteX59" fmla="*/ 238125 w 844515"/>
                <a:gd name="connsiteY59" fmla="*/ 171450 h 457200"/>
                <a:gd name="connsiteX60" fmla="*/ 219075 w 844515"/>
                <a:gd name="connsiteY60" fmla="*/ 190500 h 457200"/>
                <a:gd name="connsiteX61" fmla="*/ 200025 w 844515"/>
                <a:gd name="connsiteY61" fmla="*/ 171450 h 457200"/>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33350 w 844515"/>
                <a:gd name="connsiteY49" fmla="*/ 118900 h 448018"/>
                <a:gd name="connsiteX50" fmla="*/ 161925 w 844515"/>
                <a:gd name="connsiteY50" fmla="*/ 118891 h 448018"/>
                <a:gd name="connsiteX51" fmla="*/ 156458 w 844515"/>
                <a:gd name="connsiteY51" fmla="*/ 124168 h 448018"/>
                <a:gd name="connsiteX52" fmla="*/ 138113 w 844515"/>
                <a:gd name="connsiteY52" fmla="*/ 124168 h 448018"/>
                <a:gd name="connsiteX53" fmla="*/ 133350 w 844515"/>
                <a:gd name="connsiteY53" fmla="*/ 118900 h 448018"/>
                <a:gd name="connsiteX54" fmla="*/ 200025 w 844515"/>
                <a:gd name="connsiteY54" fmla="*/ 162268 h 448018"/>
                <a:gd name="connsiteX55" fmla="*/ 285750 w 844515"/>
                <a:gd name="connsiteY55" fmla="*/ 162268 h 448018"/>
                <a:gd name="connsiteX56" fmla="*/ 266700 w 844515"/>
                <a:gd name="connsiteY56" fmla="*/ 181318 h 448018"/>
                <a:gd name="connsiteX57" fmla="*/ 247650 w 844515"/>
                <a:gd name="connsiteY57" fmla="*/ 162268 h 448018"/>
                <a:gd name="connsiteX58" fmla="*/ 238125 w 844515"/>
                <a:gd name="connsiteY58" fmla="*/ 162268 h 448018"/>
                <a:gd name="connsiteX59" fmla="*/ 219075 w 844515"/>
                <a:gd name="connsiteY59" fmla="*/ 181318 h 448018"/>
                <a:gd name="connsiteX60" fmla="*/ 200025 w 844515"/>
                <a:gd name="connsiteY60"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38113 w 844515"/>
                <a:gd name="connsiteY49" fmla="*/ 124168 h 448018"/>
                <a:gd name="connsiteX50" fmla="*/ 161925 w 844515"/>
                <a:gd name="connsiteY50" fmla="*/ 118891 h 448018"/>
                <a:gd name="connsiteX51" fmla="*/ 156458 w 844515"/>
                <a:gd name="connsiteY51" fmla="*/ 124168 h 448018"/>
                <a:gd name="connsiteX52" fmla="*/ 138113 w 844515"/>
                <a:gd name="connsiteY52" fmla="*/ 124168 h 448018"/>
                <a:gd name="connsiteX53" fmla="*/ 200025 w 844515"/>
                <a:gd name="connsiteY53" fmla="*/ 162268 h 448018"/>
                <a:gd name="connsiteX54" fmla="*/ 285750 w 844515"/>
                <a:gd name="connsiteY54" fmla="*/ 162268 h 448018"/>
                <a:gd name="connsiteX55" fmla="*/ 266700 w 844515"/>
                <a:gd name="connsiteY55" fmla="*/ 181318 h 448018"/>
                <a:gd name="connsiteX56" fmla="*/ 247650 w 844515"/>
                <a:gd name="connsiteY56" fmla="*/ 162268 h 448018"/>
                <a:gd name="connsiteX57" fmla="*/ 238125 w 844515"/>
                <a:gd name="connsiteY57" fmla="*/ 162268 h 448018"/>
                <a:gd name="connsiteX58" fmla="*/ 219075 w 844515"/>
                <a:gd name="connsiteY58" fmla="*/ 181318 h 448018"/>
                <a:gd name="connsiteX59" fmla="*/ 200025 w 844515"/>
                <a:gd name="connsiteY59"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56458 w 844515"/>
                <a:gd name="connsiteY49" fmla="*/ 124168 h 448018"/>
                <a:gd name="connsiteX50" fmla="*/ 161925 w 844515"/>
                <a:gd name="connsiteY50" fmla="*/ 118891 h 448018"/>
                <a:gd name="connsiteX51" fmla="*/ 156458 w 844515"/>
                <a:gd name="connsiteY51" fmla="*/ 124168 h 448018"/>
                <a:gd name="connsiteX52" fmla="*/ 200025 w 844515"/>
                <a:gd name="connsiteY52" fmla="*/ 162268 h 448018"/>
                <a:gd name="connsiteX53" fmla="*/ 285750 w 844515"/>
                <a:gd name="connsiteY53" fmla="*/ 162268 h 448018"/>
                <a:gd name="connsiteX54" fmla="*/ 266700 w 844515"/>
                <a:gd name="connsiteY54" fmla="*/ 181318 h 448018"/>
                <a:gd name="connsiteX55" fmla="*/ 247650 w 844515"/>
                <a:gd name="connsiteY55" fmla="*/ 162268 h 448018"/>
                <a:gd name="connsiteX56" fmla="*/ 238125 w 844515"/>
                <a:gd name="connsiteY56" fmla="*/ 162268 h 448018"/>
                <a:gd name="connsiteX57" fmla="*/ 219075 w 844515"/>
                <a:gd name="connsiteY57" fmla="*/ 181318 h 448018"/>
                <a:gd name="connsiteX58" fmla="*/ 200025 w 844515"/>
                <a:gd name="connsiteY58"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00025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54" fmla="*/ 219075 w 844515"/>
                <a:gd name="connsiteY54" fmla="*/ 181318 h 448018"/>
                <a:gd name="connsiteX55" fmla="*/ 200025 w 844515"/>
                <a:gd name="connsiteY55"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19075 w 844515"/>
                <a:gd name="connsiteY49" fmla="*/ 18131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54" fmla="*/ 219075 w 844515"/>
                <a:gd name="connsiteY54" fmla="*/ 18131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38125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47650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66700 w 844515"/>
                <a:gd name="connsiteY49" fmla="*/ 181318 h 448018"/>
                <a:gd name="connsiteX50" fmla="*/ 285750 w 844515"/>
                <a:gd name="connsiteY50" fmla="*/ 162268 h 448018"/>
                <a:gd name="connsiteX51" fmla="*/ 266700 w 844515"/>
                <a:gd name="connsiteY51" fmla="*/ 18131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4515" h="448018">
                  <a:moveTo>
                    <a:pt x="66675" y="343243"/>
                  </a:moveTo>
                  <a:lnTo>
                    <a:pt x="161925" y="343243"/>
                  </a:lnTo>
                  <a:lnTo>
                    <a:pt x="161925" y="448018"/>
                  </a:lnTo>
                  <a:lnTo>
                    <a:pt x="66675" y="448018"/>
                  </a:lnTo>
                  <a:lnTo>
                    <a:pt x="66675" y="343243"/>
                  </a:lnTo>
                  <a:close/>
                  <a:moveTo>
                    <a:pt x="219075" y="276568"/>
                  </a:moveTo>
                  <a:lnTo>
                    <a:pt x="304800" y="276568"/>
                  </a:lnTo>
                  <a:lnTo>
                    <a:pt x="304800" y="448018"/>
                  </a:lnTo>
                  <a:lnTo>
                    <a:pt x="219075" y="448018"/>
                  </a:lnTo>
                  <a:lnTo>
                    <a:pt x="219075" y="276568"/>
                  </a:lnTo>
                  <a:close/>
                  <a:moveTo>
                    <a:pt x="361950" y="219418"/>
                  </a:moveTo>
                  <a:lnTo>
                    <a:pt x="457200" y="219418"/>
                  </a:lnTo>
                  <a:lnTo>
                    <a:pt x="457200" y="448018"/>
                  </a:lnTo>
                  <a:lnTo>
                    <a:pt x="361950" y="448018"/>
                  </a:lnTo>
                  <a:lnTo>
                    <a:pt x="361950" y="219418"/>
                  </a:lnTo>
                  <a:close/>
                  <a:moveTo>
                    <a:pt x="514350" y="152743"/>
                  </a:moveTo>
                  <a:lnTo>
                    <a:pt x="609600" y="152743"/>
                  </a:lnTo>
                  <a:lnTo>
                    <a:pt x="609600" y="448018"/>
                  </a:lnTo>
                  <a:lnTo>
                    <a:pt x="514350" y="448018"/>
                  </a:lnTo>
                  <a:lnTo>
                    <a:pt x="514350" y="152743"/>
                  </a:lnTo>
                  <a:close/>
                  <a:moveTo>
                    <a:pt x="666750" y="95593"/>
                  </a:moveTo>
                  <a:lnTo>
                    <a:pt x="762000" y="95593"/>
                  </a:lnTo>
                  <a:lnTo>
                    <a:pt x="762000" y="448018"/>
                  </a:lnTo>
                  <a:lnTo>
                    <a:pt x="666750" y="448018"/>
                  </a:lnTo>
                  <a:lnTo>
                    <a:pt x="666750" y="95593"/>
                  </a:lnTo>
                  <a:close/>
                  <a:moveTo>
                    <a:pt x="800100" y="0"/>
                  </a:moveTo>
                  <a:lnTo>
                    <a:pt x="844515" y="25651"/>
                  </a:lnTo>
                  <a:lnTo>
                    <a:pt x="800100" y="51292"/>
                  </a:lnTo>
                  <a:lnTo>
                    <a:pt x="800100" y="38443"/>
                  </a:lnTo>
                  <a:lnTo>
                    <a:pt x="638175" y="38443"/>
                  </a:lnTo>
                  <a:lnTo>
                    <a:pt x="638175" y="95593"/>
                  </a:lnTo>
                  <a:lnTo>
                    <a:pt x="485775" y="95593"/>
                  </a:lnTo>
                  <a:lnTo>
                    <a:pt x="485775" y="162268"/>
                  </a:lnTo>
                  <a:lnTo>
                    <a:pt x="333375" y="162268"/>
                  </a:lnTo>
                  <a:lnTo>
                    <a:pt x="333375" y="219418"/>
                  </a:lnTo>
                  <a:lnTo>
                    <a:pt x="180975" y="219418"/>
                  </a:lnTo>
                  <a:lnTo>
                    <a:pt x="180975" y="286093"/>
                  </a:lnTo>
                  <a:lnTo>
                    <a:pt x="0" y="286093"/>
                  </a:lnTo>
                  <a:lnTo>
                    <a:pt x="0" y="267043"/>
                  </a:lnTo>
                  <a:lnTo>
                    <a:pt x="161925" y="267043"/>
                  </a:lnTo>
                  <a:lnTo>
                    <a:pt x="161925" y="200368"/>
                  </a:lnTo>
                  <a:lnTo>
                    <a:pt x="314325" y="200368"/>
                  </a:lnTo>
                  <a:lnTo>
                    <a:pt x="314325" y="143218"/>
                  </a:lnTo>
                  <a:lnTo>
                    <a:pt x="466725" y="143218"/>
                  </a:lnTo>
                  <a:lnTo>
                    <a:pt x="466725" y="76543"/>
                  </a:lnTo>
                  <a:lnTo>
                    <a:pt x="619125" y="76543"/>
                  </a:lnTo>
                  <a:lnTo>
                    <a:pt x="619125" y="19393"/>
                  </a:lnTo>
                  <a:lnTo>
                    <a:pt x="800100" y="19393"/>
                  </a:lnTo>
                  <a:lnTo>
                    <a:pt x="800100" y="0"/>
                  </a:lnTo>
                  <a:close/>
                </a:path>
              </a:pathLst>
            </a:custGeom>
            <a:solidFill>
              <a:srgbClr val="0070C0"/>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N">
                <a:solidFill>
                  <a:prstClr val="black"/>
                </a:solidFill>
                <a:latin typeface="Calibri" panose="020F0502020204030204"/>
              </a:endParaRPr>
            </a:p>
          </p:txBody>
        </p:sp>
        <p:sp>
          <p:nvSpPr>
            <p:cNvPr id="13" name="Freeform: Shape 10">
              <a:extLst>
                <a:ext uri="{FF2B5EF4-FFF2-40B4-BE49-F238E27FC236}">
                  <a16:creationId xmlns:a16="http://schemas.microsoft.com/office/drawing/2014/main" id="{E44FD6AA-0B39-4310-BC7E-8DDA47926387}"/>
                </a:ext>
              </a:extLst>
            </p:cNvPr>
            <p:cNvSpPr/>
            <p:nvPr/>
          </p:nvSpPr>
          <p:spPr>
            <a:xfrm>
              <a:off x="7711247" y="1559293"/>
              <a:ext cx="2316162" cy="2443048"/>
            </a:xfrm>
            <a:custGeom>
              <a:avLst/>
              <a:gdLst>
                <a:gd name="connsiteX0" fmla="*/ 282519 w 782582"/>
                <a:gd name="connsiteY0" fmla="*/ 783907 h 825817"/>
                <a:gd name="connsiteX1" fmla="*/ 513977 w 782582"/>
                <a:gd name="connsiteY1" fmla="*/ 783907 h 825817"/>
                <a:gd name="connsiteX2" fmla="*/ 522549 w 782582"/>
                <a:gd name="connsiteY2" fmla="*/ 792479 h 825817"/>
                <a:gd name="connsiteX3" fmla="*/ 522549 w 782582"/>
                <a:gd name="connsiteY3" fmla="*/ 817245 h 825817"/>
                <a:gd name="connsiteX4" fmla="*/ 513977 w 782582"/>
                <a:gd name="connsiteY4" fmla="*/ 825817 h 825817"/>
                <a:gd name="connsiteX5" fmla="*/ 282519 w 782582"/>
                <a:gd name="connsiteY5" fmla="*/ 825817 h 825817"/>
                <a:gd name="connsiteX6" fmla="*/ 273947 w 782582"/>
                <a:gd name="connsiteY6" fmla="*/ 817245 h 825817"/>
                <a:gd name="connsiteX7" fmla="*/ 273947 w 782582"/>
                <a:gd name="connsiteY7" fmla="*/ 792479 h 825817"/>
                <a:gd name="connsiteX8" fmla="*/ 282519 w 782582"/>
                <a:gd name="connsiteY8" fmla="*/ 783907 h 825817"/>
                <a:gd name="connsiteX9" fmla="*/ 412059 w 782582"/>
                <a:gd name="connsiteY9" fmla="*/ 706754 h 825817"/>
                <a:gd name="connsiteX10" fmla="*/ 643516 w 782582"/>
                <a:gd name="connsiteY10" fmla="*/ 706754 h 825817"/>
                <a:gd name="connsiteX11" fmla="*/ 652089 w 782582"/>
                <a:gd name="connsiteY11" fmla="*/ 715327 h 825817"/>
                <a:gd name="connsiteX12" fmla="*/ 652089 w 782582"/>
                <a:gd name="connsiteY12" fmla="*/ 740092 h 825817"/>
                <a:gd name="connsiteX13" fmla="*/ 643516 w 782582"/>
                <a:gd name="connsiteY13" fmla="*/ 748664 h 825817"/>
                <a:gd name="connsiteX14" fmla="*/ 412059 w 782582"/>
                <a:gd name="connsiteY14" fmla="*/ 748664 h 825817"/>
                <a:gd name="connsiteX15" fmla="*/ 403486 w 782582"/>
                <a:gd name="connsiteY15" fmla="*/ 740092 h 825817"/>
                <a:gd name="connsiteX16" fmla="*/ 403486 w 782582"/>
                <a:gd name="connsiteY16" fmla="*/ 715327 h 825817"/>
                <a:gd name="connsiteX17" fmla="*/ 412059 w 782582"/>
                <a:gd name="connsiteY17" fmla="*/ 706754 h 825817"/>
                <a:gd name="connsiteX18" fmla="*/ 541599 w 782582"/>
                <a:gd name="connsiteY18" fmla="*/ 633412 h 825817"/>
                <a:gd name="connsiteX19" fmla="*/ 773057 w 782582"/>
                <a:gd name="connsiteY19" fmla="*/ 633412 h 825817"/>
                <a:gd name="connsiteX20" fmla="*/ 782582 w 782582"/>
                <a:gd name="connsiteY20" fmla="*/ 641985 h 825817"/>
                <a:gd name="connsiteX21" fmla="*/ 782582 w 782582"/>
                <a:gd name="connsiteY21" fmla="*/ 666750 h 825817"/>
                <a:gd name="connsiteX22" fmla="*/ 774009 w 782582"/>
                <a:gd name="connsiteY22" fmla="*/ 675322 h 825817"/>
                <a:gd name="connsiteX23" fmla="*/ 541599 w 782582"/>
                <a:gd name="connsiteY23" fmla="*/ 675322 h 825817"/>
                <a:gd name="connsiteX24" fmla="*/ 533027 w 782582"/>
                <a:gd name="connsiteY24" fmla="*/ 666750 h 825817"/>
                <a:gd name="connsiteX25" fmla="*/ 533027 w 782582"/>
                <a:gd name="connsiteY25" fmla="*/ 641985 h 825817"/>
                <a:gd name="connsiteX26" fmla="*/ 541599 w 782582"/>
                <a:gd name="connsiteY26" fmla="*/ 633412 h 825817"/>
                <a:gd name="connsiteX27" fmla="*/ 352052 w 782582"/>
                <a:gd name="connsiteY27" fmla="*/ 476250 h 825817"/>
                <a:gd name="connsiteX28" fmla="*/ 437777 w 782582"/>
                <a:gd name="connsiteY28" fmla="*/ 507682 h 825817"/>
                <a:gd name="connsiteX29" fmla="*/ 413964 w 782582"/>
                <a:gd name="connsiteY29" fmla="*/ 616267 h 825817"/>
                <a:gd name="connsiteX30" fmla="*/ 412059 w 782582"/>
                <a:gd name="connsiteY30" fmla="*/ 620077 h 825817"/>
                <a:gd name="connsiteX31" fmla="*/ 412059 w 782582"/>
                <a:gd name="connsiteY31" fmla="*/ 621030 h 825817"/>
                <a:gd name="connsiteX32" fmla="*/ 411107 w 782582"/>
                <a:gd name="connsiteY32" fmla="*/ 621983 h 825817"/>
                <a:gd name="connsiteX33" fmla="*/ 329192 w 782582"/>
                <a:gd name="connsiteY33" fmla="*/ 726758 h 825817"/>
                <a:gd name="connsiteX34" fmla="*/ 312047 w 782582"/>
                <a:gd name="connsiteY34" fmla="*/ 728663 h 825817"/>
                <a:gd name="connsiteX35" fmla="*/ 272042 w 782582"/>
                <a:gd name="connsiteY35" fmla="*/ 696277 h 825817"/>
                <a:gd name="connsiteX36" fmla="*/ 270137 w 782582"/>
                <a:gd name="connsiteY36" fmla="*/ 679133 h 825817"/>
                <a:gd name="connsiteX37" fmla="*/ 323477 w 782582"/>
                <a:gd name="connsiteY37" fmla="*/ 610552 h 825817"/>
                <a:gd name="connsiteX38" fmla="*/ 61539 w 782582"/>
                <a:gd name="connsiteY38" fmla="*/ 398144 h 825817"/>
                <a:gd name="connsiteX39" fmla="*/ 294902 w 782582"/>
                <a:gd name="connsiteY39" fmla="*/ 483869 h 825817"/>
                <a:gd name="connsiteX40" fmla="*/ 302522 w 782582"/>
                <a:gd name="connsiteY40" fmla="*/ 499109 h 825817"/>
                <a:gd name="connsiteX41" fmla="*/ 256802 w 782582"/>
                <a:gd name="connsiteY41" fmla="*/ 623887 h 825817"/>
                <a:gd name="connsiteX42" fmla="*/ 241562 w 782582"/>
                <a:gd name="connsiteY42" fmla="*/ 631507 h 825817"/>
                <a:gd name="connsiteX43" fmla="*/ 8199 w 782582"/>
                <a:gd name="connsiteY43" fmla="*/ 546734 h 825817"/>
                <a:gd name="connsiteX44" fmla="*/ 579 w 782582"/>
                <a:gd name="connsiteY44" fmla="*/ 531494 h 825817"/>
                <a:gd name="connsiteX45" fmla="*/ 46299 w 782582"/>
                <a:gd name="connsiteY45" fmla="*/ 405764 h 825817"/>
                <a:gd name="connsiteX46" fmla="*/ 61539 w 782582"/>
                <a:gd name="connsiteY46" fmla="*/ 398144 h 825817"/>
                <a:gd name="connsiteX47" fmla="*/ 148216 w 782582"/>
                <a:gd name="connsiteY47" fmla="*/ 381952 h 825817"/>
                <a:gd name="connsiteX48" fmla="*/ 236799 w 782582"/>
                <a:gd name="connsiteY48" fmla="*/ 414337 h 825817"/>
                <a:gd name="connsiteX49" fmla="*/ 239656 w 782582"/>
                <a:gd name="connsiteY49" fmla="*/ 420052 h 825817"/>
                <a:gd name="connsiteX50" fmla="*/ 232036 w 782582"/>
                <a:gd name="connsiteY50" fmla="*/ 441007 h 825817"/>
                <a:gd name="connsiteX51" fmla="*/ 226321 w 782582"/>
                <a:gd name="connsiteY51" fmla="*/ 443865 h 825817"/>
                <a:gd name="connsiteX52" fmla="*/ 137739 w 782582"/>
                <a:gd name="connsiteY52" fmla="*/ 411480 h 825817"/>
                <a:gd name="connsiteX53" fmla="*/ 134881 w 782582"/>
                <a:gd name="connsiteY53" fmla="*/ 405765 h 825817"/>
                <a:gd name="connsiteX54" fmla="*/ 142501 w 782582"/>
                <a:gd name="connsiteY54" fmla="*/ 384810 h 825817"/>
                <a:gd name="connsiteX55" fmla="*/ 148216 w 782582"/>
                <a:gd name="connsiteY55" fmla="*/ 381952 h 825817"/>
                <a:gd name="connsiteX56" fmla="*/ 368244 w 782582"/>
                <a:gd name="connsiteY56" fmla="*/ 160019 h 825817"/>
                <a:gd name="connsiteX57" fmla="*/ 370149 w 782582"/>
                <a:gd name="connsiteY57" fmla="*/ 160019 h 825817"/>
                <a:gd name="connsiteX58" fmla="*/ 510166 w 782582"/>
                <a:gd name="connsiteY58" fmla="*/ 181927 h 825817"/>
                <a:gd name="connsiteX59" fmla="*/ 513024 w 782582"/>
                <a:gd name="connsiteY59" fmla="*/ 182879 h 825817"/>
                <a:gd name="connsiteX60" fmla="*/ 513976 w 782582"/>
                <a:gd name="connsiteY60" fmla="*/ 182879 h 825817"/>
                <a:gd name="connsiteX61" fmla="*/ 517786 w 782582"/>
                <a:gd name="connsiteY61" fmla="*/ 184784 h 825817"/>
                <a:gd name="connsiteX62" fmla="*/ 612084 w 782582"/>
                <a:gd name="connsiteY62" fmla="*/ 279082 h 825817"/>
                <a:gd name="connsiteX63" fmla="*/ 613036 w 782582"/>
                <a:gd name="connsiteY63" fmla="*/ 280034 h 825817"/>
                <a:gd name="connsiteX64" fmla="*/ 680664 w 782582"/>
                <a:gd name="connsiteY64" fmla="*/ 280034 h 825817"/>
                <a:gd name="connsiteX65" fmla="*/ 693046 w 782582"/>
                <a:gd name="connsiteY65" fmla="*/ 292417 h 825817"/>
                <a:gd name="connsiteX66" fmla="*/ 693046 w 782582"/>
                <a:gd name="connsiteY66" fmla="*/ 324802 h 825817"/>
                <a:gd name="connsiteX67" fmla="*/ 680664 w 782582"/>
                <a:gd name="connsiteY67" fmla="*/ 337184 h 825817"/>
                <a:gd name="connsiteX68" fmla="*/ 564459 w 782582"/>
                <a:gd name="connsiteY68" fmla="*/ 337184 h 825817"/>
                <a:gd name="connsiteX69" fmla="*/ 564459 w 782582"/>
                <a:gd name="connsiteY69" fmla="*/ 335279 h 825817"/>
                <a:gd name="connsiteX70" fmla="*/ 554934 w 782582"/>
                <a:gd name="connsiteY70" fmla="*/ 330517 h 825817"/>
                <a:gd name="connsiteX71" fmla="*/ 504451 w 782582"/>
                <a:gd name="connsiteY71" fmla="*/ 280034 h 825817"/>
                <a:gd name="connsiteX72" fmla="*/ 474924 w 782582"/>
                <a:gd name="connsiteY72" fmla="*/ 394334 h 825817"/>
                <a:gd name="connsiteX73" fmla="*/ 602559 w 782582"/>
                <a:gd name="connsiteY73" fmla="*/ 435292 h 825817"/>
                <a:gd name="connsiteX74" fmla="*/ 603511 w 782582"/>
                <a:gd name="connsiteY74" fmla="*/ 435292 h 825817"/>
                <a:gd name="connsiteX75" fmla="*/ 605416 w 782582"/>
                <a:gd name="connsiteY75" fmla="*/ 436244 h 825817"/>
                <a:gd name="connsiteX76" fmla="*/ 607321 w 782582"/>
                <a:gd name="connsiteY76" fmla="*/ 437197 h 825817"/>
                <a:gd name="connsiteX77" fmla="*/ 608274 w 782582"/>
                <a:gd name="connsiteY77" fmla="*/ 438149 h 825817"/>
                <a:gd name="connsiteX78" fmla="*/ 609226 w 782582"/>
                <a:gd name="connsiteY78" fmla="*/ 439102 h 825817"/>
                <a:gd name="connsiteX79" fmla="*/ 611131 w 782582"/>
                <a:gd name="connsiteY79" fmla="*/ 441959 h 825817"/>
                <a:gd name="connsiteX80" fmla="*/ 612084 w 782582"/>
                <a:gd name="connsiteY80" fmla="*/ 442912 h 825817"/>
                <a:gd name="connsiteX81" fmla="*/ 613036 w 782582"/>
                <a:gd name="connsiteY81" fmla="*/ 446722 h 825817"/>
                <a:gd name="connsiteX82" fmla="*/ 613036 w 782582"/>
                <a:gd name="connsiteY82" fmla="*/ 581977 h 825817"/>
                <a:gd name="connsiteX83" fmla="*/ 600654 w 782582"/>
                <a:gd name="connsiteY83" fmla="*/ 594359 h 825817"/>
                <a:gd name="connsiteX84" fmla="*/ 548266 w 782582"/>
                <a:gd name="connsiteY84" fmla="*/ 594359 h 825817"/>
                <a:gd name="connsiteX85" fmla="*/ 535884 w 782582"/>
                <a:gd name="connsiteY85" fmla="*/ 581977 h 825817"/>
                <a:gd name="connsiteX86" fmla="*/ 535884 w 782582"/>
                <a:gd name="connsiteY86" fmla="*/ 509587 h 825817"/>
                <a:gd name="connsiteX87" fmla="*/ 326334 w 782582"/>
                <a:gd name="connsiteY87" fmla="*/ 434339 h 825817"/>
                <a:gd name="connsiteX88" fmla="*/ 322524 w 782582"/>
                <a:gd name="connsiteY88" fmla="*/ 433387 h 825817"/>
                <a:gd name="connsiteX89" fmla="*/ 316809 w 782582"/>
                <a:gd name="connsiteY89" fmla="*/ 421004 h 825817"/>
                <a:gd name="connsiteX90" fmla="*/ 316809 w 782582"/>
                <a:gd name="connsiteY90" fmla="*/ 419099 h 825817"/>
                <a:gd name="connsiteX91" fmla="*/ 342526 w 782582"/>
                <a:gd name="connsiteY91" fmla="*/ 254317 h 825817"/>
                <a:gd name="connsiteX92" fmla="*/ 261564 w 782582"/>
                <a:gd name="connsiteY92" fmla="*/ 294322 h 825817"/>
                <a:gd name="connsiteX93" fmla="*/ 231084 w 782582"/>
                <a:gd name="connsiteY93" fmla="*/ 383857 h 825817"/>
                <a:gd name="connsiteX94" fmla="*/ 215844 w 782582"/>
                <a:gd name="connsiteY94" fmla="*/ 391477 h 825817"/>
                <a:gd name="connsiteX95" fmla="*/ 180601 w 782582"/>
                <a:gd name="connsiteY95" fmla="*/ 379094 h 825817"/>
                <a:gd name="connsiteX96" fmla="*/ 172981 w 782582"/>
                <a:gd name="connsiteY96" fmla="*/ 363854 h 825817"/>
                <a:gd name="connsiteX97" fmla="*/ 216796 w 782582"/>
                <a:gd name="connsiteY97" fmla="*/ 236219 h 825817"/>
                <a:gd name="connsiteX98" fmla="*/ 224416 w 782582"/>
                <a:gd name="connsiteY98" fmla="*/ 228599 h 825817"/>
                <a:gd name="connsiteX99" fmla="*/ 227274 w 782582"/>
                <a:gd name="connsiteY99" fmla="*/ 226694 h 825817"/>
                <a:gd name="connsiteX100" fmla="*/ 362529 w 782582"/>
                <a:gd name="connsiteY100" fmla="*/ 160972 h 825817"/>
                <a:gd name="connsiteX101" fmla="*/ 368244 w 782582"/>
                <a:gd name="connsiteY101" fmla="*/ 160019 h 825817"/>
                <a:gd name="connsiteX102" fmla="*/ 455874 w 782582"/>
                <a:gd name="connsiteY102" fmla="*/ 0 h 825817"/>
                <a:gd name="connsiteX103" fmla="*/ 528264 w 782582"/>
                <a:gd name="connsiteY103" fmla="*/ 72390 h 825817"/>
                <a:gd name="connsiteX104" fmla="*/ 455874 w 782582"/>
                <a:gd name="connsiteY104" fmla="*/ 144780 h 825817"/>
                <a:gd name="connsiteX105" fmla="*/ 383484 w 782582"/>
                <a:gd name="connsiteY105" fmla="*/ 72390 h 825817"/>
                <a:gd name="connsiteX106" fmla="*/ 455874 w 782582"/>
                <a:gd name="connsiteY106" fmla="*/ 0 h 825817"/>
                <a:gd name="connsiteX0" fmla="*/ 282519 w 782582"/>
                <a:gd name="connsiteY0" fmla="*/ 783907 h 825817"/>
                <a:gd name="connsiteX1" fmla="*/ 513977 w 782582"/>
                <a:gd name="connsiteY1" fmla="*/ 783907 h 825817"/>
                <a:gd name="connsiteX2" fmla="*/ 522549 w 782582"/>
                <a:gd name="connsiteY2" fmla="*/ 792479 h 825817"/>
                <a:gd name="connsiteX3" fmla="*/ 522549 w 782582"/>
                <a:gd name="connsiteY3" fmla="*/ 817245 h 825817"/>
                <a:gd name="connsiteX4" fmla="*/ 282519 w 782582"/>
                <a:gd name="connsiteY4" fmla="*/ 825817 h 825817"/>
                <a:gd name="connsiteX5" fmla="*/ 273947 w 782582"/>
                <a:gd name="connsiteY5" fmla="*/ 817245 h 825817"/>
                <a:gd name="connsiteX6" fmla="*/ 273947 w 782582"/>
                <a:gd name="connsiteY6" fmla="*/ 792479 h 825817"/>
                <a:gd name="connsiteX7" fmla="*/ 282519 w 782582"/>
                <a:gd name="connsiteY7" fmla="*/ 783907 h 825817"/>
                <a:gd name="connsiteX8" fmla="*/ 412059 w 782582"/>
                <a:gd name="connsiteY8" fmla="*/ 706754 h 825817"/>
                <a:gd name="connsiteX9" fmla="*/ 643516 w 782582"/>
                <a:gd name="connsiteY9" fmla="*/ 706754 h 825817"/>
                <a:gd name="connsiteX10" fmla="*/ 652089 w 782582"/>
                <a:gd name="connsiteY10" fmla="*/ 715327 h 825817"/>
                <a:gd name="connsiteX11" fmla="*/ 652089 w 782582"/>
                <a:gd name="connsiteY11" fmla="*/ 740092 h 825817"/>
                <a:gd name="connsiteX12" fmla="*/ 643516 w 782582"/>
                <a:gd name="connsiteY12" fmla="*/ 748664 h 825817"/>
                <a:gd name="connsiteX13" fmla="*/ 412059 w 782582"/>
                <a:gd name="connsiteY13" fmla="*/ 748664 h 825817"/>
                <a:gd name="connsiteX14" fmla="*/ 403486 w 782582"/>
                <a:gd name="connsiteY14" fmla="*/ 740092 h 825817"/>
                <a:gd name="connsiteX15" fmla="*/ 403486 w 782582"/>
                <a:gd name="connsiteY15" fmla="*/ 715327 h 825817"/>
                <a:gd name="connsiteX16" fmla="*/ 412059 w 782582"/>
                <a:gd name="connsiteY16" fmla="*/ 706754 h 825817"/>
                <a:gd name="connsiteX17" fmla="*/ 541599 w 782582"/>
                <a:gd name="connsiteY17" fmla="*/ 633412 h 825817"/>
                <a:gd name="connsiteX18" fmla="*/ 773057 w 782582"/>
                <a:gd name="connsiteY18" fmla="*/ 633412 h 825817"/>
                <a:gd name="connsiteX19" fmla="*/ 782582 w 782582"/>
                <a:gd name="connsiteY19" fmla="*/ 641985 h 825817"/>
                <a:gd name="connsiteX20" fmla="*/ 782582 w 782582"/>
                <a:gd name="connsiteY20" fmla="*/ 666750 h 825817"/>
                <a:gd name="connsiteX21" fmla="*/ 774009 w 782582"/>
                <a:gd name="connsiteY21" fmla="*/ 675322 h 825817"/>
                <a:gd name="connsiteX22" fmla="*/ 541599 w 782582"/>
                <a:gd name="connsiteY22" fmla="*/ 675322 h 825817"/>
                <a:gd name="connsiteX23" fmla="*/ 533027 w 782582"/>
                <a:gd name="connsiteY23" fmla="*/ 666750 h 825817"/>
                <a:gd name="connsiteX24" fmla="*/ 533027 w 782582"/>
                <a:gd name="connsiteY24" fmla="*/ 641985 h 825817"/>
                <a:gd name="connsiteX25" fmla="*/ 541599 w 782582"/>
                <a:gd name="connsiteY25" fmla="*/ 633412 h 825817"/>
                <a:gd name="connsiteX26" fmla="*/ 352052 w 782582"/>
                <a:gd name="connsiteY26" fmla="*/ 476250 h 825817"/>
                <a:gd name="connsiteX27" fmla="*/ 437777 w 782582"/>
                <a:gd name="connsiteY27" fmla="*/ 507682 h 825817"/>
                <a:gd name="connsiteX28" fmla="*/ 413964 w 782582"/>
                <a:gd name="connsiteY28" fmla="*/ 616267 h 825817"/>
                <a:gd name="connsiteX29" fmla="*/ 412059 w 782582"/>
                <a:gd name="connsiteY29" fmla="*/ 620077 h 825817"/>
                <a:gd name="connsiteX30" fmla="*/ 412059 w 782582"/>
                <a:gd name="connsiteY30" fmla="*/ 621030 h 825817"/>
                <a:gd name="connsiteX31" fmla="*/ 411107 w 782582"/>
                <a:gd name="connsiteY31" fmla="*/ 621983 h 825817"/>
                <a:gd name="connsiteX32" fmla="*/ 329192 w 782582"/>
                <a:gd name="connsiteY32" fmla="*/ 726758 h 825817"/>
                <a:gd name="connsiteX33" fmla="*/ 312047 w 782582"/>
                <a:gd name="connsiteY33" fmla="*/ 728663 h 825817"/>
                <a:gd name="connsiteX34" fmla="*/ 272042 w 782582"/>
                <a:gd name="connsiteY34" fmla="*/ 696277 h 825817"/>
                <a:gd name="connsiteX35" fmla="*/ 270137 w 782582"/>
                <a:gd name="connsiteY35" fmla="*/ 679133 h 825817"/>
                <a:gd name="connsiteX36" fmla="*/ 323477 w 782582"/>
                <a:gd name="connsiteY36" fmla="*/ 610552 h 825817"/>
                <a:gd name="connsiteX37" fmla="*/ 352052 w 782582"/>
                <a:gd name="connsiteY37" fmla="*/ 476250 h 825817"/>
                <a:gd name="connsiteX38" fmla="*/ 61539 w 782582"/>
                <a:gd name="connsiteY38" fmla="*/ 398144 h 825817"/>
                <a:gd name="connsiteX39" fmla="*/ 294902 w 782582"/>
                <a:gd name="connsiteY39" fmla="*/ 483869 h 825817"/>
                <a:gd name="connsiteX40" fmla="*/ 302522 w 782582"/>
                <a:gd name="connsiteY40" fmla="*/ 499109 h 825817"/>
                <a:gd name="connsiteX41" fmla="*/ 256802 w 782582"/>
                <a:gd name="connsiteY41" fmla="*/ 623887 h 825817"/>
                <a:gd name="connsiteX42" fmla="*/ 241562 w 782582"/>
                <a:gd name="connsiteY42" fmla="*/ 631507 h 825817"/>
                <a:gd name="connsiteX43" fmla="*/ 8199 w 782582"/>
                <a:gd name="connsiteY43" fmla="*/ 546734 h 825817"/>
                <a:gd name="connsiteX44" fmla="*/ 579 w 782582"/>
                <a:gd name="connsiteY44" fmla="*/ 531494 h 825817"/>
                <a:gd name="connsiteX45" fmla="*/ 46299 w 782582"/>
                <a:gd name="connsiteY45" fmla="*/ 405764 h 825817"/>
                <a:gd name="connsiteX46" fmla="*/ 61539 w 782582"/>
                <a:gd name="connsiteY46" fmla="*/ 398144 h 825817"/>
                <a:gd name="connsiteX47" fmla="*/ 148216 w 782582"/>
                <a:gd name="connsiteY47" fmla="*/ 381952 h 825817"/>
                <a:gd name="connsiteX48" fmla="*/ 236799 w 782582"/>
                <a:gd name="connsiteY48" fmla="*/ 414337 h 825817"/>
                <a:gd name="connsiteX49" fmla="*/ 239656 w 782582"/>
                <a:gd name="connsiteY49" fmla="*/ 420052 h 825817"/>
                <a:gd name="connsiteX50" fmla="*/ 232036 w 782582"/>
                <a:gd name="connsiteY50" fmla="*/ 441007 h 825817"/>
                <a:gd name="connsiteX51" fmla="*/ 226321 w 782582"/>
                <a:gd name="connsiteY51" fmla="*/ 443865 h 825817"/>
                <a:gd name="connsiteX52" fmla="*/ 137739 w 782582"/>
                <a:gd name="connsiteY52" fmla="*/ 411480 h 825817"/>
                <a:gd name="connsiteX53" fmla="*/ 134881 w 782582"/>
                <a:gd name="connsiteY53" fmla="*/ 405765 h 825817"/>
                <a:gd name="connsiteX54" fmla="*/ 142501 w 782582"/>
                <a:gd name="connsiteY54" fmla="*/ 384810 h 825817"/>
                <a:gd name="connsiteX55" fmla="*/ 148216 w 782582"/>
                <a:gd name="connsiteY55" fmla="*/ 381952 h 825817"/>
                <a:gd name="connsiteX56" fmla="*/ 368244 w 782582"/>
                <a:gd name="connsiteY56" fmla="*/ 160019 h 825817"/>
                <a:gd name="connsiteX57" fmla="*/ 370149 w 782582"/>
                <a:gd name="connsiteY57" fmla="*/ 160019 h 825817"/>
                <a:gd name="connsiteX58" fmla="*/ 510166 w 782582"/>
                <a:gd name="connsiteY58" fmla="*/ 181927 h 825817"/>
                <a:gd name="connsiteX59" fmla="*/ 513024 w 782582"/>
                <a:gd name="connsiteY59" fmla="*/ 182879 h 825817"/>
                <a:gd name="connsiteX60" fmla="*/ 513976 w 782582"/>
                <a:gd name="connsiteY60" fmla="*/ 182879 h 825817"/>
                <a:gd name="connsiteX61" fmla="*/ 517786 w 782582"/>
                <a:gd name="connsiteY61" fmla="*/ 184784 h 825817"/>
                <a:gd name="connsiteX62" fmla="*/ 612084 w 782582"/>
                <a:gd name="connsiteY62" fmla="*/ 279082 h 825817"/>
                <a:gd name="connsiteX63" fmla="*/ 613036 w 782582"/>
                <a:gd name="connsiteY63" fmla="*/ 280034 h 825817"/>
                <a:gd name="connsiteX64" fmla="*/ 680664 w 782582"/>
                <a:gd name="connsiteY64" fmla="*/ 280034 h 825817"/>
                <a:gd name="connsiteX65" fmla="*/ 693046 w 782582"/>
                <a:gd name="connsiteY65" fmla="*/ 292417 h 825817"/>
                <a:gd name="connsiteX66" fmla="*/ 693046 w 782582"/>
                <a:gd name="connsiteY66" fmla="*/ 324802 h 825817"/>
                <a:gd name="connsiteX67" fmla="*/ 680664 w 782582"/>
                <a:gd name="connsiteY67" fmla="*/ 337184 h 825817"/>
                <a:gd name="connsiteX68" fmla="*/ 564459 w 782582"/>
                <a:gd name="connsiteY68" fmla="*/ 337184 h 825817"/>
                <a:gd name="connsiteX69" fmla="*/ 564459 w 782582"/>
                <a:gd name="connsiteY69" fmla="*/ 335279 h 825817"/>
                <a:gd name="connsiteX70" fmla="*/ 554934 w 782582"/>
                <a:gd name="connsiteY70" fmla="*/ 330517 h 825817"/>
                <a:gd name="connsiteX71" fmla="*/ 504451 w 782582"/>
                <a:gd name="connsiteY71" fmla="*/ 280034 h 825817"/>
                <a:gd name="connsiteX72" fmla="*/ 474924 w 782582"/>
                <a:gd name="connsiteY72" fmla="*/ 394334 h 825817"/>
                <a:gd name="connsiteX73" fmla="*/ 602559 w 782582"/>
                <a:gd name="connsiteY73" fmla="*/ 435292 h 825817"/>
                <a:gd name="connsiteX74" fmla="*/ 603511 w 782582"/>
                <a:gd name="connsiteY74" fmla="*/ 435292 h 825817"/>
                <a:gd name="connsiteX75" fmla="*/ 605416 w 782582"/>
                <a:gd name="connsiteY75" fmla="*/ 436244 h 825817"/>
                <a:gd name="connsiteX76" fmla="*/ 607321 w 782582"/>
                <a:gd name="connsiteY76" fmla="*/ 437197 h 825817"/>
                <a:gd name="connsiteX77" fmla="*/ 608274 w 782582"/>
                <a:gd name="connsiteY77" fmla="*/ 438149 h 825817"/>
                <a:gd name="connsiteX78" fmla="*/ 609226 w 782582"/>
                <a:gd name="connsiteY78" fmla="*/ 439102 h 825817"/>
                <a:gd name="connsiteX79" fmla="*/ 611131 w 782582"/>
                <a:gd name="connsiteY79" fmla="*/ 441959 h 825817"/>
                <a:gd name="connsiteX80" fmla="*/ 612084 w 782582"/>
                <a:gd name="connsiteY80" fmla="*/ 442912 h 825817"/>
                <a:gd name="connsiteX81" fmla="*/ 613036 w 782582"/>
                <a:gd name="connsiteY81" fmla="*/ 446722 h 825817"/>
                <a:gd name="connsiteX82" fmla="*/ 613036 w 782582"/>
                <a:gd name="connsiteY82" fmla="*/ 581977 h 825817"/>
                <a:gd name="connsiteX83" fmla="*/ 600654 w 782582"/>
                <a:gd name="connsiteY83" fmla="*/ 594359 h 825817"/>
                <a:gd name="connsiteX84" fmla="*/ 548266 w 782582"/>
                <a:gd name="connsiteY84" fmla="*/ 594359 h 825817"/>
                <a:gd name="connsiteX85" fmla="*/ 535884 w 782582"/>
                <a:gd name="connsiteY85" fmla="*/ 581977 h 825817"/>
                <a:gd name="connsiteX86" fmla="*/ 535884 w 782582"/>
                <a:gd name="connsiteY86" fmla="*/ 509587 h 825817"/>
                <a:gd name="connsiteX87" fmla="*/ 326334 w 782582"/>
                <a:gd name="connsiteY87" fmla="*/ 434339 h 825817"/>
                <a:gd name="connsiteX88" fmla="*/ 322524 w 782582"/>
                <a:gd name="connsiteY88" fmla="*/ 433387 h 825817"/>
                <a:gd name="connsiteX89" fmla="*/ 316809 w 782582"/>
                <a:gd name="connsiteY89" fmla="*/ 421004 h 825817"/>
                <a:gd name="connsiteX90" fmla="*/ 316809 w 782582"/>
                <a:gd name="connsiteY90" fmla="*/ 419099 h 825817"/>
                <a:gd name="connsiteX91" fmla="*/ 342526 w 782582"/>
                <a:gd name="connsiteY91" fmla="*/ 254317 h 825817"/>
                <a:gd name="connsiteX92" fmla="*/ 261564 w 782582"/>
                <a:gd name="connsiteY92" fmla="*/ 294322 h 825817"/>
                <a:gd name="connsiteX93" fmla="*/ 231084 w 782582"/>
                <a:gd name="connsiteY93" fmla="*/ 383857 h 825817"/>
                <a:gd name="connsiteX94" fmla="*/ 215844 w 782582"/>
                <a:gd name="connsiteY94" fmla="*/ 391477 h 825817"/>
                <a:gd name="connsiteX95" fmla="*/ 180601 w 782582"/>
                <a:gd name="connsiteY95" fmla="*/ 379094 h 825817"/>
                <a:gd name="connsiteX96" fmla="*/ 172981 w 782582"/>
                <a:gd name="connsiteY96" fmla="*/ 363854 h 825817"/>
                <a:gd name="connsiteX97" fmla="*/ 216796 w 782582"/>
                <a:gd name="connsiteY97" fmla="*/ 236219 h 825817"/>
                <a:gd name="connsiteX98" fmla="*/ 224416 w 782582"/>
                <a:gd name="connsiteY98" fmla="*/ 228599 h 825817"/>
                <a:gd name="connsiteX99" fmla="*/ 227274 w 782582"/>
                <a:gd name="connsiteY99" fmla="*/ 226694 h 825817"/>
                <a:gd name="connsiteX100" fmla="*/ 362529 w 782582"/>
                <a:gd name="connsiteY100" fmla="*/ 160972 h 825817"/>
                <a:gd name="connsiteX101" fmla="*/ 368244 w 782582"/>
                <a:gd name="connsiteY101" fmla="*/ 160019 h 825817"/>
                <a:gd name="connsiteX102" fmla="*/ 455874 w 782582"/>
                <a:gd name="connsiteY102" fmla="*/ 0 h 825817"/>
                <a:gd name="connsiteX103" fmla="*/ 528264 w 782582"/>
                <a:gd name="connsiteY103" fmla="*/ 72390 h 825817"/>
                <a:gd name="connsiteX104" fmla="*/ 455874 w 782582"/>
                <a:gd name="connsiteY104" fmla="*/ 144780 h 825817"/>
                <a:gd name="connsiteX105" fmla="*/ 383484 w 782582"/>
                <a:gd name="connsiteY105" fmla="*/ 72390 h 825817"/>
                <a:gd name="connsiteX106" fmla="*/ 455874 w 782582"/>
                <a:gd name="connsiteY106" fmla="*/ 0 h 825817"/>
                <a:gd name="connsiteX0" fmla="*/ 282519 w 782582"/>
                <a:gd name="connsiteY0" fmla="*/ 783907 h 825817"/>
                <a:gd name="connsiteX1" fmla="*/ 513977 w 782582"/>
                <a:gd name="connsiteY1" fmla="*/ 783907 h 825817"/>
                <a:gd name="connsiteX2" fmla="*/ 522549 w 782582"/>
                <a:gd name="connsiteY2" fmla="*/ 792479 h 825817"/>
                <a:gd name="connsiteX3" fmla="*/ 282519 w 782582"/>
                <a:gd name="connsiteY3" fmla="*/ 825817 h 825817"/>
                <a:gd name="connsiteX4" fmla="*/ 273947 w 782582"/>
                <a:gd name="connsiteY4" fmla="*/ 817245 h 825817"/>
                <a:gd name="connsiteX5" fmla="*/ 273947 w 782582"/>
                <a:gd name="connsiteY5" fmla="*/ 792479 h 825817"/>
                <a:gd name="connsiteX6" fmla="*/ 282519 w 782582"/>
                <a:gd name="connsiteY6" fmla="*/ 783907 h 825817"/>
                <a:gd name="connsiteX7" fmla="*/ 412059 w 782582"/>
                <a:gd name="connsiteY7" fmla="*/ 706754 h 825817"/>
                <a:gd name="connsiteX8" fmla="*/ 643516 w 782582"/>
                <a:gd name="connsiteY8" fmla="*/ 706754 h 825817"/>
                <a:gd name="connsiteX9" fmla="*/ 652089 w 782582"/>
                <a:gd name="connsiteY9" fmla="*/ 715327 h 825817"/>
                <a:gd name="connsiteX10" fmla="*/ 652089 w 782582"/>
                <a:gd name="connsiteY10" fmla="*/ 740092 h 825817"/>
                <a:gd name="connsiteX11" fmla="*/ 643516 w 782582"/>
                <a:gd name="connsiteY11" fmla="*/ 748664 h 825817"/>
                <a:gd name="connsiteX12" fmla="*/ 412059 w 782582"/>
                <a:gd name="connsiteY12" fmla="*/ 748664 h 825817"/>
                <a:gd name="connsiteX13" fmla="*/ 403486 w 782582"/>
                <a:gd name="connsiteY13" fmla="*/ 740092 h 825817"/>
                <a:gd name="connsiteX14" fmla="*/ 403486 w 782582"/>
                <a:gd name="connsiteY14" fmla="*/ 715327 h 825817"/>
                <a:gd name="connsiteX15" fmla="*/ 412059 w 782582"/>
                <a:gd name="connsiteY15" fmla="*/ 706754 h 825817"/>
                <a:gd name="connsiteX16" fmla="*/ 541599 w 782582"/>
                <a:gd name="connsiteY16" fmla="*/ 633412 h 825817"/>
                <a:gd name="connsiteX17" fmla="*/ 773057 w 782582"/>
                <a:gd name="connsiteY17" fmla="*/ 633412 h 825817"/>
                <a:gd name="connsiteX18" fmla="*/ 782582 w 782582"/>
                <a:gd name="connsiteY18" fmla="*/ 641985 h 825817"/>
                <a:gd name="connsiteX19" fmla="*/ 782582 w 782582"/>
                <a:gd name="connsiteY19" fmla="*/ 666750 h 825817"/>
                <a:gd name="connsiteX20" fmla="*/ 774009 w 782582"/>
                <a:gd name="connsiteY20" fmla="*/ 675322 h 825817"/>
                <a:gd name="connsiteX21" fmla="*/ 541599 w 782582"/>
                <a:gd name="connsiteY21" fmla="*/ 675322 h 825817"/>
                <a:gd name="connsiteX22" fmla="*/ 533027 w 782582"/>
                <a:gd name="connsiteY22" fmla="*/ 666750 h 825817"/>
                <a:gd name="connsiteX23" fmla="*/ 533027 w 782582"/>
                <a:gd name="connsiteY23" fmla="*/ 641985 h 825817"/>
                <a:gd name="connsiteX24" fmla="*/ 541599 w 782582"/>
                <a:gd name="connsiteY24" fmla="*/ 633412 h 825817"/>
                <a:gd name="connsiteX25" fmla="*/ 352052 w 782582"/>
                <a:gd name="connsiteY25" fmla="*/ 476250 h 825817"/>
                <a:gd name="connsiteX26" fmla="*/ 437777 w 782582"/>
                <a:gd name="connsiteY26" fmla="*/ 507682 h 825817"/>
                <a:gd name="connsiteX27" fmla="*/ 413964 w 782582"/>
                <a:gd name="connsiteY27" fmla="*/ 616267 h 825817"/>
                <a:gd name="connsiteX28" fmla="*/ 412059 w 782582"/>
                <a:gd name="connsiteY28" fmla="*/ 620077 h 825817"/>
                <a:gd name="connsiteX29" fmla="*/ 412059 w 782582"/>
                <a:gd name="connsiteY29" fmla="*/ 621030 h 825817"/>
                <a:gd name="connsiteX30" fmla="*/ 411107 w 782582"/>
                <a:gd name="connsiteY30" fmla="*/ 621983 h 825817"/>
                <a:gd name="connsiteX31" fmla="*/ 329192 w 782582"/>
                <a:gd name="connsiteY31" fmla="*/ 726758 h 825817"/>
                <a:gd name="connsiteX32" fmla="*/ 312047 w 782582"/>
                <a:gd name="connsiteY32" fmla="*/ 728663 h 825817"/>
                <a:gd name="connsiteX33" fmla="*/ 272042 w 782582"/>
                <a:gd name="connsiteY33" fmla="*/ 696277 h 825817"/>
                <a:gd name="connsiteX34" fmla="*/ 270137 w 782582"/>
                <a:gd name="connsiteY34" fmla="*/ 679133 h 825817"/>
                <a:gd name="connsiteX35" fmla="*/ 323477 w 782582"/>
                <a:gd name="connsiteY35" fmla="*/ 610552 h 825817"/>
                <a:gd name="connsiteX36" fmla="*/ 352052 w 782582"/>
                <a:gd name="connsiteY36" fmla="*/ 476250 h 825817"/>
                <a:gd name="connsiteX37" fmla="*/ 61539 w 782582"/>
                <a:gd name="connsiteY37" fmla="*/ 398144 h 825817"/>
                <a:gd name="connsiteX38" fmla="*/ 294902 w 782582"/>
                <a:gd name="connsiteY38" fmla="*/ 483869 h 825817"/>
                <a:gd name="connsiteX39" fmla="*/ 302522 w 782582"/>
                <a:gd name="connsiteY39" fmla="*/ 499109 h 825817"/>
                <a:gd name="connsiteX40" fmla="*/ 256802 w 782582"/>
                <a:gd name="connsiteY40" fmla="*/ 623887 h 825817"/>
                <a:gd name="connsiteX41" fmla="*/ 241562 w 782582"/>
                <a:gd name="connsiteY41" fmla="*/ 631507 h 825817"/>
                <a:gd name="connsiteX42" fmla="*/ 8199 w 782582"/>
                <a:gd name="connsiteY42" fmla="*/ 546734 h 825817"/>
                <a:gd name="connsiteX43" fmla="*/ 579 w 782582"/>
                <a:gd name="connsiteY43" fmla="*/ 531494 h 825817"/>
                <a:gd name="connsiteX44" fmla="*/ 46299 w 782582"/>
                <a:gd name="connsiteY44" fmla="*/ 405764 h 825817"/>
                <a:gd name="connsiteX45" fmla="*/ 61539 w 782582"/>
                <a:gd name="connsiteY45" fmla="*/ 398144 h 825817"/>
                <a:gd name="connsiteX46" fmla="*/ 148216 w 782582"/>
                <a:gd name="connsiteY46" fmla="*/ 381952 h 825817"/>
                <a:gd name="connsiteX47" fmla="*/ 236799 w 782582"/>
                <a:gd name="connsiteY47" fmla="*/ 414337 h 825817"/>
                <a:gd name="connsiteX48" fmla="*/ 239656 w 782582"/>
                <a:gd name="connsiteY48" fmla="*/ 420052 h 825817"/>
                <a:gd name="connsiteX49" fmla="*/ 232036 w 782582"/>
                <a:gd name="connsiteY49" fmla="*/ 441007 h 825817"/>
                <a:gd name="connsiteX50" fmla="*/ 226321 w 782582"/>
                <a:gd name="connsiteY50" fmla="*/ 443865 h 825817"/>
                <a:gd name="connsiteX51" fmla="*/ 137739 w 782582"/>
                <a:gd name="connsiteY51" fmla="*/ 411480 h 825817"/>
                <a:gd name="connsiteX52" fmla="*/ 134881 w 782582"/>
                <a:gd name="connsiteY52" fmla="*/ 405765 h 825817"/>
                <a:gd name="connsiteX53" fmla="*/ 142501 w 782582"/>
                <a:gd name="connsiteY53" fmla="*/ 384810 h 825817"/>
                <a:gd name="connsiteX54" fmla="*/ 148216 w 782582"/>
                <a:gd name="connsiteY54" fmla="*/ 381952 h 825817"/>
                <a:gd name="connsiteX55" fmla="*/ 368244 w 782582"/>
                <a:gd name="connsiteY55" fmla="*/ 160019 h 825817"/>
                <a:gd name="connsiteX56" fmla="*/ 370149 w 782582"/>
                <a:gd name="connsiteY56" fmla="*/ 160019 h 825817"/>
                <a:gd name="connsiteX57" fmla="*/ 510166 w 782582"/>
                <a:gd name="connsiteY57" fmla="*/ 181927 h 825817"/>
                <a:gd name="connsiteX58" fmla="*/ 513024 w 782582"/>
                <a:gd name="connsiteY58" fmla="*/ 182879 h 825817"/>
                <a:gd name="connsiteX59" fmla="*/ 513976 w 782582"/>
                <a:gd name="connsiteY59" fmla="*/ 182879 h 825817"/>
                <a:gd name="connsiteX60" fmla="*/ 517786 w 782582"/>
                <a:gd name="connsiteY60" fmla="*/ 184784 h 825817"/>
                <a:gd name="connsiteX61" fmla="*/ 612084 w 782582"/>
                <a:gd name="connsiteY61" fmla="*/ 279082 h 825817"/>
                <a:gd name="connsiteX62" fmla="*/ 613036 w 782582"/>
                <a:gd name="connsiteY62" fmla="*/ 280034 h 825817"/>
                <a:gd name="connsiteX63" fmla="*/ 680664 w 782582"/>
                <a:gd name="connsiteY63" fmla="*/ 280034 h 825817"/>
                <a:gd name="connsiteX64" fmla="*/ 693046 w 782582"/>
                <a:gd name="connsiteY64" fmla="*/ 292417 h 825817"/>
                <a:gd name="connsiteX65" fmla="*/ 693046 w 782582"/>
                <a:gd name="connsiteY65" fmla="*/ 324802 h 825817"/>
                <a:gd name="connsiteX66" fmla="*/ 680664 w 782582"/>
                <a:gd name="connsiteY66" fmla="*/ 337184 h 825817"/>
                <a:gd name="connsiteX67" fmla="*/ 564459 w 782582"/>
                <a:gd name="connsiteY67" fmla="*/ 337184 h 825817"/>
                <a:gd name="connsiteX68" fmla="*/ 564459 w 782582"/>
                <a:gd name="connsiteY68" fmla="*/ 335279 h 825817"/>
                <a:gd name="connsiteX69" fmla="*/ 554934 w 782582"/>
                <a:gd name="connsiteY69" fmla="*/ 330517 h 825817"/>
                <a:gd name="connsiteX70" fmla="*/ 504451 w 782582"/>
                <a:gd name="connsiteY70" fmla="*/ 280034 h 825817"/>
                <a:gd name="connsiteX71" fmla="*/ 474924 w 782582"/>
                <a:gd name="connsiteY71" fmla="*/ 394334 h 825817"/>
                <a:gd name="connsiteX72" fmla="*/ 602559 w 782582"/>
                <a:gd name="connsiteY72" fmla="*/ 435292 h 825817"/>
                <a:gd name="connsiteX73" fmla="*/ 603511 w 782582"/>
                <a:gd name="connsiteY73" fmla="*/ 435292 h 825817"/>
                <a:gd name="connsiteX74" fmla="*/ 605416 w 782582"/>
                <a:gd name="connsiteY74" fmla="*/ 436244 h 825817"/>
                <a:gd name="connsiteX75" fmla="*/ 607321 w 782582"/>
                <a:gd name="connsiteY75" fmla="*/ 437197 h 825817"/>
                <a:gd name="connsiteX76" fmla="*/ 608274 w 782582"/>
                <a:gd name="connsiteY76" fmla="*/ 438149 h 825817"/>
                <a:gd name="connsiteX77" fmla="*/ 609226 w 782582"/>
                <a:gd name="connsiteY77" fmla="*/ 439102 h 825817"/>
                <a:gd name="connsiteX78" fmla="*/ 611131 w 782582"/>
                <a:gd name="connsiteY78" fmla="*/ 441959 h 825817"/>
                <a:gd name="connsiteX79" fmla="*/ 612084 w 782582"/>
                <a:gd name="connsiteY79" fmla="*/ 442912 h 825817"/>
                <a:gd name="connsiteX80" fmla="*/ 613036 w 782582"/>
                <a:gd name="connsiteY80" fmla="*/ 446722 h 825817"/>
                <a:gd name="connsiteX81" fmla="*/ 613036 w 782582"/>
                <a:gd name="connsiteY81" fmla="*/ 581977 h 825817"/>
                <a:gd name="connsiteX82" fmla="*/ 600654 w 782582"/>
                <a:gd name="connsiteY82" fmla="*/ 594359 h 825817"/>
                <a:gd name="connsiteX83" fmla="*/ 548266 w 782582"/>
                <a:gd name="connsiteY83" fmla="*/ 594359 h 825817"/>
                <a:gd name="connsiteX84" fmla="*/ 535884 w 782582"/>
                <a:gd name="connsiteY84" fmla="*/ 581977 h 825817"/>
                <a:gd name="connsiteX85" fmla="*/ 535884 w 782582"/>
                <a:gd name="connsiteY85" fmla="*/ 509587 h 825817"/>
                <a:gd name="connsiteX86" fmla="*/ 326334 w 782582"/>
                <a:gd name="connsiteY86" fmla="*/ 434339 h 825817"/>
                <a:gd name="connsiteX87" fmla="*/ 322524 w 782582"/>
                <a:gd name="connsiteY87" fmla="*/ 433387 h 825817"/>
                <a:gd name="connsiteX88" fmla="*/ 316809 w 782582"/>
                <a:gd name="connsiteY88" fmla="*/ 421004 h 825817"/>
                <a:gd name="connsiteX89" fmla="*/ 316809 w 782582"/>
                <a:gd name="connsiteY89" fmla="*/ 419099 h 825817"/>
                <a:gd name="connsiteX90" fmla="*/ 342526 w 782582"/>
                <a:gd name="connsiteY90" fmla="*/ 254317 h 825817"/>
                <a:gd name="connsiteX91" fmla="*/ 261564 w 782582"/>
                <a:gd name="connsiteY91" fmla="*/ 294322 h 825817"/>
                <a:gd name="connsiteX92" fmla="*/ 231084 w 782582"/>
                <a:gd name="connsiteY92" fmla="*/ 383857 h 825817"/>
                <a:gd name="connsiteX93" fmla="*/ 215844 w 782582"/>
                <a:gd name="connsiteY93" fmla="*/ 391477 h 825817"/>
                <a:gd name="connsiteX94" fmla="*/ 180601 w 782582"/>
                <a:gd name="connsiteY94" fmla="*/ 379094 h 825817"/>
                <a:gd name="connsiteX95" fmla="*/ 172981 w 782582"/>
                <a:gd name="connsiteY95" fmla="*/ 363854 h 825817"/>
                <a:gd name="connsiteX96" fmla="*/ 216796 w 782582"/>
                <a:gd name="connsiteY96" fmla="*/ 236219 h 825817"/>
                <a:gd name="connsiteX97" fmla="*/ 224416 w 782582"/>
                <a:gd name="connsiteY97" fmla="*/ 228599 h 825817"/>
                <a:gd name="connsiteX98" fmla="*/ 227274 w 782582"/>
                <a:gd name="connsiteY98" fmla="*/ 226694 h 825817"/>
                <a:gd name="connsiteX99" fmla="*/ 362529 w 782582"/>
                <a:gd name="connsiteY99" fmla="*/ 160972 h 825817"/>
                <a:gd name="connsiteX100" fmla="*/ 368244 w 782582"/>
                <a:gd name="connsiteY100" fmla="*/ 160019 h 825817"/>
                <a:gd name="connsiteX101" fmla="*/ 455874 w 782582"/>
                <a:gd name="connsiteY101" fmla="*/ 0 h 825817"/>
                <a:gd name="connsiteX102" fmla="*/ 528264 w 782582"/>
                <a:gd name="connsiteY102" fmla="*/ 72390 h 825817"/>
                <a:gd name="connsiteX103" fmla="*/ 455874 w 782582"/>
                <a:gd name="connsiteY103" fmla="*/ 144780 h 825817"/>
                <a:gd name="connsiteX104" fmla="*/ 383484 w 782582"/>
                <a:gd name="connsiteY104" fmla="*/ 72390 h 825817"/>
                <a:gd name="connsiteX105" fmla="*/ 455874 w 782582"/>
                <a:gd name="connsiteY105" fmla="*/ 0 h 825817"/>
                <a:gd name="connsiteX0" fmla="*/ 282519 w 782582"/>
                <a:gd name="connsiteY0" fmla="*/ 783907 h 825817"/>
                <a:gd name="connsiteX1" fmla="*/ 513977 w 782582"/>
                <a:gd name="connsiteY1" fmla="*/ 783907 h 825817"/>
                <a:gd name="connsiteX2" fmla="*/ 282519 w 782582"/>
                <a:gd name="connsiteY2" fmla="*/ 825817 h 825817"/>
                <a:gd name="connsiteX3" fmla="*/ 273947 w 782582"/>
                <a:gd name="connsiteY3" fmla="*/ 817245 h 825817"/>
                <a:gd name="connsiteX4" fmla="*/ 273947 w 782582"/>
                <a:gd name="connsiteY4" fmla="*/ 792479 h 825817"/>
                <a:gd name="connsiteX5" fmla="*/ 282519 w 782582"/>
                <a:gd name="connsiteY5" fmla="*/ 783907 h 825817"/>
                <a:gd name="connsiteX6" fmla="*/ 412059 w 782582"/>
                <a:gd name="connsiteY6" fmla="*/ 706754 h 825817"/>
                <a:gd name="connsiteX7" fmla="*/ 643516 w 782582"/>
                <a:gd name="connsiteY7" fmla="*/ 706754 h 825817"/>
                <a:gd name="connsiteX8" fmla="*/ 652089 w 782582"/>
                <a:gd name="connsiteY8" fmla="*/ 715327 h 825817"/>
                <a:gd name="connsiteX9" fmla="*/ 652089 w 782582"/>
                <a:gd name="connsiteY9" fmla="*/ 740092 h 825817"/>
                <a:gd name="connsiteX10" fmla="*/ 643516 w 782582"/>
                <a:gd name="connsiteY10" fmla="*/ 748664 h 825817"/>
                <a:gd name="connsiteX11" fmla="*/ 412059 w 782582"/>
                <a:gd name="connsiteY11" fmla="*/ 748664 h 825817"/>
                <a:gd name="connsiteX12" fmla="*/ 403486 w 782582"/>
                <a:gd name="connsiteY12" fmla="*/ 740092 h 825817"/>
                <a:gd name="connsiteX13" fmla="*/ 403486 w 782582"/>
                <a:gd name="connsiteY13" fmla="*/ 715327 h 825817"/>
                <a:gd name="connsiteX14" fmla="*/ 412059 w 782582"/>
                <a:gd name="connsiteY14" fmla="*/ 706754 h 825817"/>
                <a:gd name="connsiteX15" fmla="*/ 541599 w 782582"/>
                <a:gd name="connsiteY15" fmla="*/ 633412 h 825817"/>
                <a:gd name="connsiteX16" fmla="*/ 773057 w 782582"/>
                <a:gd name="connsiteY16" fmla="*/ 633412 h 825817"/>
                <a:gd name="connsiteX17" fmla="*/ 782582 w 782582"/>
                <a:gd name="connsiteY17" fmla="*/ 641985 h 825817"/>
                <a:gd name="connsiteX18" fmla="*/ 782582 w 782582"/>
                <a:gd name="connsiteY18" fmla="*/ 666750 h 825817"/>
                <a:gd name="connsiteX19" fmla="*/ 774009 w 782582"/>
                <a:gd name="connsiteY19" fmla="*/ 675322 h 825817"/>
                <a:gd name="connsiteX20" fmla="*/ 541599 w 782582"/>
                <a:gd name="connsiteY20" fmla="*/ 675322 h 825817"/>
                <a:gd name="connsiteX21" fmla="*/ 533027 w 782582"/>
                <a:gd name="connsiteY21" fmla="*/ 666750 h 825817"/>
                <a:gd name="connsiteX22" fmla="*/ 533027 w 782582"/>
                <a:gd name="connsiteY22" fmla="*/ 641985 h 825817"/>
                <a:gd name="connsiteX23" fmla="*/ 541599 w 782582"/>
                <a:gd name="connsiteY23" fmla="*/ 633412 h 825817"/>
                <a:gd name="connsiteX24" fmla="*/ 352052 w 782582"/>
                <a:gd name="connsiteY24" fmla="*/ 476250 h 825817"/>
                <a:gd name="connsiteX25" fmla="*/ 437777 w 782582"/>
                <a:gd name="connsiteY25" fmla="*/ 507682 h 825817"/>
                <a:gd name="connsiteX26" fmla="*/ 413964 w 782582"/>
                <a:gd name="connsiteY26" fmla="*/ 616267 h 825817"/>
                <a:gd name="connsiteX27" fmla="*/ 412059 w 782582"/>
                <a:gd name="connsiteY27" fmla="*/ 620077 h 825817"/>
                <a:gd name="connsiteX28" fmla="*/ 412059 w 782582"/>
                <a:gd name="connsiteY28" fmla="*/ 621030 h 825817"/>
                <a:gd name="connsiteX29" fmla="*/ 411107 w 782582"/>
                <a:gd name="connsiteY29" fmla="*/ 621983 h 825817"/>
                <a:gd name="connsiteX30" fmla="*/ 329192 w 782582"/>
                <a:gd name="connsiteY30" fmla="*/ 726758 h 825817"/>
                <a:gd name="connsiteX31" fmla="*/ 312047 w 782582"/>
                <a:gd name="connsiteY31" fmla="*/ 728663 h 825817"/>
                <a:gd name="connsiteX32" fmla="*/ 272042 w 782582"/>
                <a:gd name="connsiteY32" fmla="*/ 696277 h 825817"/>
                <a:gd name="connsiteX33" fmla="*/ 270137 w 782582"/>
                <a:gd name="connsiteY33" fmla="*/ 679133 h 825817"/>
                <a:gd name="connsiteX34" fmla="*/ 323477 w 782582"/>
                <a:gd name="connsiteY34" fmla="*/ 610552 h 825817"/>
                <a:gd name="connsiteX35" fmla="*/ 352052 w 782582"/>
                <a:gd name="connsiteY35" fmla="*/ 476250 h 825817"/>
                <a:gd name="connsiteX36" fmla="*/ 61539 w 782582"/>
                <a:gd name="connsiteY36" fmla="*/ 398144 h 825817"/>
                <a:gd name="connsiteX37" fmla="*/ 294902 w 782582"/>
                <a:gd name="connsiteY37" fmla="*/ 483869 h 825817"/>
                <a:gd name="connsiteX38" fmla="*/ 302522 w 782582"/>
                <a:gd name="connsiteY38" fmla="*/ 499109 h 825817"/>
                <a:gd name="connsiteX39" fmla="*/ 256802 w 782582"/>
                <a:gd name="connsiteY39" fmla="*/ 623887 h 825817"/>
                <a:gd name="connsiteX40" fmla="*/ 241562 w 782582"/>
                <a:gd name="connsiteY40" fmla="*/ 631507 h 825817"/>
                <a:gd name="connsiteX41" fmla="*/ 8199 w 782582"/>
                <a:gd name="connsiteY41" fmla="*/ 546734 h 825817"/>
                <a:gd name="connsiteX42" fmla="*/ 579 w 782582"/>
                <a:gd name="connsiteY42" fmla="*/ 531494 h 825817"/>
                <a:gd name="connsiteX43" fmla="*/ 46299 w 782582"/>
                <a:gd name="connsiteY43" fmla="*/ 405764 h 825817"/>
                <a:gd name="connsiteX44" fmla="*/ 61539 w 782582"/>
                <a:gd name="connsiteY44" fmla="*/ 398144 h 825817"/>
                <a:gd name="connsiteX45" fmla="*/ 148216 w 782582"/>
                <a:gd name="connsiteY45" fmla="*/ 381952 h 825817"/>
                <a:gd name="connsiteX46" fmla="*/ 236799 w 782582"/>
                <a:gd name="connsiteY46" fmla="*/ 414337 h 825817"/>
                <a:gd name="connsiteX47" fmla="*/ 239656 w 782582"/>
                <a:gd name="connsiteY47" fmla="*/ 420052 h 825817"/>
                <a:gd name="connsiteX48" fmla="*/ 232036 w 782582"/>
                <a:gd name="connsiteY48" fmla="*/ 441007 h 825817"/>
                <a:gd name="connsiteX49" fmla="*/ 226321 w 782582"/>
                <a:gd name="connsiteY49" fmla="*/ 443865 h 825817"/>
                <a:gd name="connsiteX50" fmla="*/ 137739 w 782582"/>
                <a:gd name="connsiteY50" fmla="*/ 411480 h 825817"/>
                <a:gd name="connsiteX51" fmla="*/ 134881 w 782582"/>
                <a:gd name="connsiteY51" fmla="*/ 405765 h 825817"/>
                <a:gd name="connsiteX52" fmla="*/ 142501 w 782582"/>
                <a:gd name="connsiteY52" fmla="*/ 384810 h 825817"/>
                <a:gd name="connsiteX53" fmla="*/ 148216 w 782582"/>
                <a:gd name="connsiteY53" fmla="*/ 381952 h 825817"/>
                <a:gd name="connsiteX54" fmla="*/ 368244 w 782582"/>
                <a:gd name="connsiteY54" fmla="*/ 160019 h 825817"/>
                <a:gd name="connsiteX55" fmla="*/ 370149 w 782582"/>
                <a:gd name="connsiteY55" fmla="*/ 160019 h 825817"/>
                <a:gd name="connsiteX56" fmla="*/ 510166 w 782582"/>
                <a:gd name="connsiteY56" fmla="*/ 181927 h 825817"/>
                <a:gd name="connsiteX57" fmla="*/ 513024 w 782582"/>
                <a:gd name="connsiteY57" fmla="*/ 182879 h 825817"/>
                <a:gd name="connsiteX58" fmla="*/ 513976 w 782582"/>
                <a:gd name="connsiteY58" fmla="*/ 182879 h 825817"/>
                <a:gd name="connsiteX59" fmla="*/ 517786 w 782582"/>
                <a:gd name="connsiteY59" fmla="*/ 184784 h 825817"/>
                <a:gd name="connsiteX60" fmla="*/ 612084 w 782582"/>
                <a:gd name="connsiteY60" fmla="*/ 279082 h 825817"/>
                <a:gd name="connsiteX61" fmla="*/ 613036 w 782582"/>
                <a:gd name="connsiteY61" fmla="*/ 280034 h 825817"/>
                <a:gd name="connsiteX62" fmla="*/ 680664 w 782582"/>
                <a:gd name="connsiteY62" fmla="*/ 280034 h 825817"/>
                <a:gd name="connsiteX63" fmla="*/ 693046 w 782582"/>
                <a:gd name="connsiteY63" fmla="*/ 292417 h 825817"/>
                <a:gd name="connsiteX64" fmla="*/ 693046 w 782582"/>
                <a:gd name="connsiteY64" fmla="*/ 324802 h 825817"/>
                <a:gd name="connsiteX65" fmla="*/ 680664 w 782582"/>
                <a:gd name="connsiteY65" fmla="*/ 337184 h 825817"/>
                <a:gd name="connsiteX66" fmla="*/ 564459 w 782582"/>
                <a:gd name="connsiteY66" fmla="*/ 337184 h 825817"/>
                <a:gd name="connsiteX67" fmla="*/ 564459 w 782582"/>
                <a:gd name="connsiteY67" fmla="*/ 335279 h 825817"/>
                <a:gd name="connsiteX68" fmla="*/ 554934 w 782582"/>
                <a:gd name="connsiteY68" fmla="*/ 330517 h 825817"/>
                <a:gd name="connsiteX69" fmla="*/ 504451 w 782582"/>
                <a:gd name="connsiteY69" fmla="*/ 280034 h 825817"/>
                <a:gd name="connsiteX70" fmla="*/ 474924 w 782582"/>
                <a:gd name="connsiteY70" fmla="*/ 394334 h 825817"/>
                <a:gd name="connsiteX71" fmla="*/ 602559 w 782582"/>
                <a:gd name="connsiteY71" fmla="*/ 435292 h 825817"/>
                <a:gd name="connsiteX72" fmla="*/ 603511 w 782582"/>
                <a:gd name="connsiteY72" fmla="*/ 435292 h 825817"/>
                <a:gd name="connsiteX73" fmla="*/ 605416 w 782582"/>
                <a:gd name="connsiteY73" fmla="*/ 436244 h 825817"/>
                <a:gd name="connsiteX74" fmla="*/ 607321 w 782582"/>
                <a:gd name="connsiteY74" fmla="*/ 437197 h 825817"/>
                <a:gd name="connsiteX75" fmla="*/ 608274 w 782582"/>
                <a:gd name="connsiteY75" fmla="*/ 438149 h 825817"/>
                <a:gd name="connsiteX76" fmla="*/ 609226 w 782582"/>
                <a:gd name="connsiteY76" fmla="*/ 439102 h 825817"/>
                <a:gd name="connsiteX77" fmla="*/ 611131 w 782582"/>
                <a:gd name="connsiteY77" fmla="*/ 441959 h 825817"/>
                <a:gd name="connsiteX78" fmla="*/ 612084 w 782582"/>
                <a:gd name="connsiteY78" fmla="*/ 442912 h 825817"/>
                <a:gd name="connsiteX79" fmla="*/ 613036 w 782582"/>
                <a:gd name="connsiteY79" fmla="*/ 446722 h 825817"/>
                <a:gd name="connsiteX80" fmla="*/ 613036 w 782582"/>
                <a:gd name="connsiteY80" fmla="*/ 581977 h 825817"/>
                <a:gd name="connsiteX81" fmla="*/ 600654 w 782582"/>
                <a:gd name="connsiteY81" fmla="*/ 594359 h 825817"/>
                <a:gd name="connsiteX82" fmla="*/ 548266 w 782582"/>
                <a:gd name="connsiteY82" fmla="*/ 594359 h 825817"/>
                <a:gd name="connsiteX83" fmla="*/ 535884 w 782582"/>
                <a:gd name="connsiteY83" fmla="*/ 581977 h 825817"/>
                <a:gd name="connsiteX84" fmla="*/ 535884 w 782582"/>
                <a:gd name="connsiteY84" fmla="*/ 509587 h 825817"/>
                <a:gd name="connsiteX85" fmla="*/ 326334 w 782582"/>
                <a:gd name="connsiteY85" fmla="*/ 434339 h 825817"/>
                <a:gd name="connsiteX86" fmla="*/ 322524 w 782582"/>
                <a:gd name="connsiteY86" fmla="*/ 433387 h 825817"/>
                <a:gd name="connsiteX87" fmla="*/ 316809 w 782582"/>
                <a:gd name="connsiteY87" fmla="*/ 421004 h 825817"/>
                <a:gd name="connsiteX88" fmla="*/ 316809 w 782582"/>
                <a:gd name="connsiteY88" fmla="*/ 419099 h 825817"/>
                <a:gd name="connsiteX89" fmla="*/ 342526 w 782582"/>
                <a:gd name="connsiteY89" fmla="*/ 254317 h 825817"/>
                <a:gd name="connsiteX90" fmla="*/ 261564 w 782582"/>
                <a:gd name="connsiteY90" fmla="*/ 294322 h 825817"/>
                <a:gd name="connsiteX91" fmla="*/ 231084 w 782582"/>
                <a:gd name="connsiteY91" fmla="*/ 383857 h 825817"/>
                <a:gd name="connsiteX92" fmla="*/ 215844 w 782582"/>
                <a:gd name="connsiteY92" fmla="*/ 391477 h 825817"/>
                <a:gd name="connsiteX93" fmla="*/ 180601 w 782582"/>
                <a:gd name="connsiteY93" fmla="*/ 379094 h 825817"/>
                <a:gd name="connsiteX94" fmla="*/ 172981 w 782582"/>
                <a:gd name="connsiteY94" fmla="*/ 363854 h 825817"/>
                <a:gd name="connsiteX95" fmla="*/ 216796 w 782582"/>
                <a:gd name="connsiteY95" fmla="*/ 236219 h 825817"/>
                <a:gd name="connsiteX96" fmla="*/ 224416 w 782582"/>
                <a:gd name="connsiteY96" fmla="*/ 228599 h 825817"/>
                <a:gd name="connsiteX97" fmla="*/ 227274 w 782582"/>
                <a:gd name="connsiteY97" fmla="*/ 226694 h 825817"/>
                <a:gd name="connsiteX98" fmla="*/ 362529 w 782582"/>
                <a:gd name="connsiteY98" fmla="*/ 160972 h 825817"/>
                <a:gd name="connsiteX99" fmla="*/ 368244 w 782582"/>
                <a:gd name="connsiteY99" fmla="*/ 160019 h 825817"/>
                <a:gd name="connsiteX100" fmla="*/ 455874 w 782582"/>
                <a:gd name="connsiteY100" fmla="*/ 0 h 825817"/>
                <a:gd name="connsiteX101" fmla="*/ 528264 w 782582"/>
                <a:gd name="connsiteY101" fmla="*/ 72390 h 825817"/>
                <a:gd name="connsiteX102" fmla="*/ 455874 w 782582"/>
                <a:gd name="connsiteY102" fmla="*/ 144780 h 825817"/>
                <a:gd name="connsiteX103" fmla="*/ 383484 w 782582"/>
                <a:gd name="connsiteY103" fmla="*/ 72390 h 825817"/>
                <a:gd name="connsiteX104" fmla="*/ 455874 w 782582"/>
                <a:gd name="connsiteY104" fmla="*/ 0 h 825817"/>
                <a:gd name="connsiteX0" fmla="*/ 282519 w 782582"/>
                <a:gd name="connsiteY0" fmla="*/ 783907 h 825817"/>
                <a:gd name="connsiteX1" fmla="*/ 282519 w 782582"/>
                <a:gd name="connsiteY1" fmla="*/ 825817 h 825817"/>
                <a:gd name="connsiteX2" fmla="*/ 273947 w 782582"/>
                <a:gd name="connsiteY2" fmla="*/ 817245 h 825817"/>
                <a:gd name="connsiteX3" fmla="*/ 273947 w 782582"/>
                <a:gd name="connsiteY3" fmla="*/ 792479 h 825817"/>
                <a:gd name="connsiteX4" fmla="*/ 282519 w 782582"/>
                <a:gd name="connsiteY4" fmla="*/ 783907 h 825817"/>
                <a:gd name="connsiteX5" fmla="*/ 412059 w 782582"/>
                <a:gd name="connsiteY5" fmla="*/ 706754 h 825817"/>
                <a:gd name="connsiteX6" fmla="*/ 643516 w 782582"/>
                <a:gd name="connsiteY6" fmla="*/ 706754 h 825817"/>
                <a:gd name="connsiteX7" fmla="*/ 652089 w 782582"/>
                <a:gd name="connsiteY7" fmla="*/ 715327 h 825817"/>
                <a:gd name="connsiteX8" fmla="*/ 652089 w 782582"/>
                <a:gd name="connsiteY8" fmla="*/ 740092 h 825817"/>
                <a:gd name="connsiteX9" fmla="*/ 643516 w 782582"/>
                <a:gd name="connsiteY9" fmla="*/ 748664 h 825817"/>
                <a:gd name="connsiteX10" fmla="*/ 412059 w 782582"/>
                <a:gd name="connsiteY10" fmla="*/ 748664 h 825817"/>
                <a:gd name="connsiteX11" fmla="*/ 403486 w 782582"/>
                <a:gd name="connsiteY11" fmla="*/ 740092 h 825817"/>
                <a:gd name="connsiteX12" fmla="*/ 403486 w 782582"/>
                <a:gd name="connsiteY12" fmla="*/ 715327 h 825817"/>
                <a:gd name="connsiteX13" fmla="*/ 412059 w 782582"/>
                <a:gd name="connsiteY13" fmla="*/ 706754 h 825817"/>
                <a:gd name="connsiteX14" fmla="*/ 541599 w 782582"/>
                <a:gd name="connsiteY14" fmla="*/ 633412 h 825817"/>
                <a:gd name="connsiteX15" fmla="*/ 773057 w 782582"/>
                <a:gd name="connsiteY15" fmla="*/ 633412 h 825817"/>
                <a:gd name="connsiteX16" fmla="*/ 782582 w 782582"/>
                <a:gd name="connsiteY16" fmla="*/ 641985 h 825817"/>
                <a:gd name="connsiteX17" fmla="*/ 782582 w 782582"/>
                <a:gd name="connsiteY17" fmla="*/ 666750 h 825817"/>
                <a:gd name="connsiteX18" fmla="*/ 774009 w 782582"/>
                <a:gd name="connsiteY18" fmla="*/ 675322 h 825817"/>
                <a:gd name="connsiteX19" fmla="*/ 541599 w 782582"/>
                <a:gd name="connsiteY19" fmla="*/ 675322 h 825817"/>
                <a:gd name="connsiteX20" fmla="*/ 533027 w 782582"/>
                <a:gd name="connsiteY20" fmla="*/ 666750 h 825817"/>
                <a:gd name="connsiteX21" fmla="*/ 533027 w 782582"/>
                <a:gd name="connsiteY21" fmla="*/ 641985 h 825817"/>
                <a:gd name="connsiteX22" fmla="*/ 541599 w 782582"/>
                <a:gd name="connsiteY22" fmla="*/ 633412 h 825817"/>
                <a:gd name="connsiteX23" fmla="*/ 352052 w 782582"/>
                <a:gd name="connsiteY23" fmla="*/ 476250 h 825817"/>
                <a:gd name="connsiteX24" fmla="*/ 437777 w 782582"/>
                <a:gd name="connsiteY24" fmla="*/ 507682 h 825817"/>
                <a:gd name="connsiteX25" fmla="*/ 413964 w 782582"/>
                <a:gd name="connsiteY25" fmla="*/ 616267 h 825817"/>
                <a:gd name="connsiteX26" fmla="*/ 412059 w 782582"/>
                <a:gd name="connsiteY26" fmla="*/ 620077 h 825817"/>
                <a:gd name="connsiteX27" fmla="*/ 412059 w 782582"/>
                <a:gd name="connsiteY27" fmla="*/ 621030 h 825817"/>
                <a:gd name="connsiteX28" fmla="*/ 411107 w 782582"/>
                <a:gd name="connsiteY28" fmla="*/ 621983 h 825817"/>
                <a:gd name="connsiteX29" fmla="*/ 329192 w 782582"/>
                <a:gd name="connsiteY29" fmla="*/ 726758 h 825817"/>
                <a:gd name="connsiteX30" fmla="*/ 312047 w 782582"/>
                <a:gd name="connsiteY30" fmla="*/ 728663 h 825817"/>
                <a:gd name="connsiteX31" fmla="*/ 272042 w 782582"/>
                <a:gd name="connsiteY31" fmla="*/ 696277 h 825817"/>
                <a:gd name="connsiteX32" fmla="*/ 270137 w 782582"/>
                <a:gd name="connsiteY32" fmla="*/ 679133 h 825817"/>
                <a:gd name="connsiteX33" fmla="*/ 323477 w 782582"/>
                <a:gd name="connsiteY33" fmla="*/ 610552 h 825817"/>
                <a:gd name="connsiteX34" fmla="*/ 352052 w 782582"/>
                <a:gd name="connsiteY34" fmla="*/ 476250 h 825817"/>
                <a:gd name="connsiteX35" fmla="*/ 61539 w 782582"/>
                <a:gd name="connsiteY35" fmla="*/ 398144 h 825817"/>
                <a:gd name="connsiteX36" fmla="*/ 294902 w 782582"/>
                <a:gd name="connsiteY36" fmla="*/ 483869 h 825817"/>
                <a:gd name="connsiteX37" fmla="*/ 302522 w 782582"/>
                <a:gd name="connsiteY37" fmla="*/ 499109 h 825817"/>
                <a:gd name="connsiteX38" fmla="*/ 256802 w 782582"/>
                <a:gd name="connsiteY38" fmla="*/ 623887 h 825817"/>
                <a:gd name="connsiteX39" fmla="*/ 241562 w 782582"/>
                <a:gd name="connsiteY39" fmla="*/ 631507 h 825817"/>
                <a:gd name="connsiteX40" fmla="*/ 8199 w 782582"/>
                <a:gd name="connsiteY40" fmla="*/ 546734 h 825817"/>
                <a:gd name="connsiteX41" fmla="*/ 579 w 782582"/>
                <a:gd name="connsiteY41" fmla="*/ 531494 h 825817"/>
                <a:gd name="connsiteX42" fmla="*/ 46299 w 782582"/>
                <a:gd name="connsiteY42" fmla="*/ 405764 h 825817"/>
                <a:gd name="connsiteX43" fmla="*/ 61539 w 782582"/>
                <a:gd name="connsiteY43" fmla="*/ 398144 h 825817"/>
                <a:gd name="connsiteX44" fmla="*/ 148216 w 782582"/>
                <a:gd name="connsiteY44" fmla="*/ 381952 h 825817"/>
                <a:gd name="connsiteX45" fmla="*/ 236799 w 782582"/>
                <a:gd name="connsiteY45" fmla="*/ 414337 h 825817"/>
                <a:gd name="connsiteX46" fmla="*/ 239656 w 782582"/>
                <a:gd name="connsiteY46" fmla="*/ 420052 h 825817"/>
                <a:gd name="connsiteX47" fmla="*/ 232036 w 782582"/>
                <a:gd name="connsiteY47" fmla="*/ 441007 h 825817"/>
                <a:gd name="connsiteX48" fmla="*/ 226321 w 782582"/>
                <a:gd name="connsiteY48" fmla="*/ 443865 h 825817"/>
                <a:gd name="connsiteX49" fmla="*/ 137739 w 782582"/>
                <a:gd name="connsiteY49" fmla="*/ 411480 h 825817"/>
                <a:gd name="connsiteX50" fmla="*/ 134881 w 782582"/>
                <a:gd name="connsiteY50" fmla="*/ 405765 h 825817"/>
                <a:gd name="connsiteX51" fmla="*/ 142501 w 782582"/>
                <a:gd name="connsiteY51" fmla="*/ 384810 h 825817"/>
                <a:gd name="connsiteX52" fmla="*/ 148216 w 782582"/>
                <a:gd name="connsiteY52" fmla="*/ 381952 h 825817"/>
                <a:gd name="connsiteX53" fmla="*/ 368244 w 782582"/>
                <a:gd name="connsiteY53" fmla="*/ 160019 h 825817"/>
                <a:gd name="connsiteX54" fmla="*/ 370149 w 782582"/>
                <a:gd name="connsiteY54" fmla="*/ 160019 h 825817"/>
                <a:gd name="connsiteX55" fmla="*/ 510166 w 782582"/>
                <a:gd name="connsiteY55" fmla="*/ 181927 h 825817"/>
                <a:gd name="connsiteX56" fmla="*/ 513024 w 782582"/>
                <a:gd name="connsiteY56" fmla="*/ 182879 h 825817"/>
                <a:gd name="connsiteX57" fmla="*/ 513976 w 782582"/>
                <a:gd name="connsiteY57" fmla="*/ 182879 h 825817"/>
                <a:gd name="connsiteX58" fmla="*/ 517786 w 782582"/>
                <a:gd name="connsiteY58" fmla="*/ 184784 h 825817"/>
                <a:gd name="connsiteX59" fmla="*/ 612084 w 782582"/>
                <a:gd name="connsiteY59" fmla="*/ 279082 h 825817"/>
                <a:gd name="connsiteX60" fmla="*/ 613036 w 782582"/>
                <a:gd name="connsiteY60" fmla="*/ 280034 h 825817"/>
                <a:gd name="connsiteX61" fmla="*/ 680664 w 782582"/>
                <a:gd name="connsiteY61" fmla="*/ 280034 h 825817"/>
                <a:gd name="connsiteX62" fmla="*/ 693046 w 782582"/>
                <a:gd name="connsiteY62" fmla="*/ 292417 h 825817"/>
                <a:gd name="connsiteX63" fmla="*/ 693046 w 782582"/>
                <a:gd name="connsiteY63" fmla="*/ 324802 h 825817"/>
                <a:gd name="connsiteX64" fmla="*/ 680664 w 782582"/>
                <a:gd name="connsiteY64" fmla="*/ 337184 h 825817"/>
                <a:gd name="connsiteX65" fmla="*/ 564459 w 782582"/>
                <a:gd name="connsiteY65" fmla="*/ 337184 h 825817"/>
                <a:gd name="connsiteX66" fmla="*/ 564459 w 782582"/>
                <a:gd name="connsiteY66" fmla="*/ 335279 h 825817"/>
                <a:gd name="connsiteX67" fmla="*/ 554934 w 782582"/>
                <a:gd name="connsiteY67" fmla="*/ 330517 h 825817"/>
                <a:gd name="connsiteX68" fmla="*/ 504451 w 782582"/>
                <a:gd name="connsiteY68" fmla="*/ 280034 h 825817"/>
                <a:gd name="connsiteX69" fmla="*/ 474924 w 782582"/>
                <a:gd name="connsiteY69" fmla="*/ 394334 h 825817"/>
                <a:gd name="connsiteX70" fmla="*/ 602559 w 782582"/>
                <a:gd name="connsiteY70" fmla="*/ 435292 h 825817"/>
                <a:gd name="connsiteX71" fmla="*/ 603511 w 782582"/>
                <a:gd name="connsiteY71" fmla="*/ 435292 h 825817"/>
                <a:gd name="connsiteX72" fmla="*/ 605416 w 782582"/>
                <a:gd name="connsiteY72" fmla="*/ 436244 h 825817"/>
                <a:gd name="connsiteX73" fmla="*/ 607321 w 782582"/>
                <a:gd name="connsiteY73" fmla="*/ 437197 h 825817"/>
                <a:gd name="connsiteX74" fmla="*/ 608274 w 782582"/>
                <a:gd name="connsiteY74" fmla="*/ 438149 h 825817"/>
                <a:gd name="connsiteX75" fmla="*/ 609226 w 782582"/>
                <a:gd name="connsiteY75" fmla="*/ 439102 h 825817"/>
                <a:gd name="connsiteX76" fmla="*/ 611131 w 782582"/>
                <a:gd name="connsiteY76" fmla="*/ 441959 h 825817"/>
                <a:gd name="connsiteX77" fmla="*/ 612084 w 782582"/>
                <a:gd name="connsiteY77" fmla="*/ 442912 h 825817"/>
                <a:gd name="connsiteX78" fmla="*/ 613036 w 782582"/>
                <a:gd name="connsiteY78" fmla="*/ 446722 h 825817"/>
                <a:gd name="connsiteX79" fmla="*/ 613036 w 782582"/>
                <a:gd name="connsiteY79" fmla="*/ 581977 h 825817"/>
                <a:gd name="connsiteX80" fmla="*/ 600654 w 782582"/>
                <a:gd name="connsiteY80" fmla="*/ 594359 h 825817"/>
                <a:gd name="connsiteX81" fmla="*/ 548266 w 782582"/>
                <a:gd name="connsiteY81" fmla="*/ 594359 h 825817"/>
                <a:gd name="connsiteX82" fmla="*/ 535884 w 782582"/>
                <a:gd name="connsiteY82" fmla="*/ 581977 h 825817"/>
                <a:gd name="connsiteX83" fmla="*/ 535884 w 782582"/>
                <a:gd name="connsiteY83" fmla="*/ 509587 h 825817"/>
                <a:gd name="connsiteX84" fmla="*/ 326334 w 782582"/>
                <a:gd name="connsiteY84" fmla="*/ 434339 h 825817"/>
                <a:gd name="connsiteX85" fmla="*/ 322524 w 782582"/>
                <a:gd name="connsiteY85" fmla="*/ 433387 h 825817"/>
                <a:gd name="connsiteX86" fmla="*/ 316809 w 782582"/>
                <a:gd name="connsiteY86" fmla="*/ 421004 h 825817"/>
                <a:gd name="connsiteX87" fmla="*/ 316809 w 782582"/>
                <a:gd name="connsiteY87" fmla="*/ 419099 h 825817"/>
                <a:gd name="connsiteX88" fmla="*/ 342526 w 782582"/>
                <a:gd name="connsiteY88" fmla="*/ 254317 h 825817"/>
                <a:gd name="connsiteX89" fmla="*/ 261564 w 782582"/>
                <a:gd name="connsiteY89" fmla="*/ 294322 h 825817"/>
                <a:gd name="connsiteX90" fmla="*/ 231084 w 782582"/>
                <a:gd name="connsiteY90" fmla="*/ 383857 h 825817"/>
                <a:gd name="connsiteX91" fmla="*/ 215844 w 782582"/>
                <a:gd name="connsiteY91" fmla="*/ 391477 h 825817"/>
                <a:gd name="connsiteX92" fmla="*/ 180601 w 782582"/>
                <a:gd name="connsiteY92" fmla="*/ 379094 h 825817"/>
                <a:gd name="connsiteX93" fmla="*/ 172981 w 782582"/>
                <a:gd name="connsiteY93" fmla="*/ 363854 h 825817"/>
                <a:gd name="connsiteX94" fmla="*/ 216796 w 782582"/>
                <a:gd name="connsiteY94" fmla="*/ 236219 h 825817"/>
                <a:gd name="connsiteX95" fmla="*/ 224416 w 782582"/>
                <a:gd name="connsiteY95" fmla="*/ 228599 h 825817"/>
                <a:gd name="connsiteX96" fmla="*/ 227274 w 782582"/>
                <a:gd name="connsiteY96" fmla="*/ 226694 h 825817"/>
                <a:gd name="connsiteX97" fmla="*/ 362529 w 782582"/>
                <a:gd name="connsiteY97" fmla="*/ 160972 h 825817"/>
                <a:gd name="connsiteX98" fmla="*/ 368244 w 782582"/>
                <a:gd name="connsiteY98" fmla="*/ 160019 h 825817"/>
                <a:gd name="connsiteX99" fmla="*/ 455874 w 782582"/>
                <a:gd name="connsiteY99" fmla="*/ 0 h 825817"/>
                <a:gd name="connsiteX100" fmla="*/ 528264 w 782582"/>
                <a:gd name="connsiteY100" fmla="*/ 72390 h 825817"/>
                <a:gd name="connsiteX101" fmla="*/ 455874 w 782582"/>
                <a:gd name="connsiteY101" fmla="*/ 144780 h 825817"/>
                <a:gd name="connsiteX102" fmla="*/ 383484 w 782582"/>
                <a:gd name="connsiteY102" fmla="*/ 72390 h 825817"/>
                <a:gd name="connsiteX103" fmla="*/ 455874 w 782582"/>
                <a:gd name="connsiteY103" fmla="*/ 0 h 825817"/>
                <a:gd name="connsiteX0" fmla="*/ 282519 w 782582"/>
                <a:gd name="connsiteY0" fmla="*/ 783907 h 817245"/>
                <a:gd name="connsiteX1" fmla="*/ 273947 w 782582"/>
                <a:gd name="connsiteY1" fmla="*/ 817245 h 817245"/>
                <a:gd name="connsiteX2" fmla="*/ 273947 w 782582"/>
                <a:gd name="connsiteY2" fmla="*/ 792479 h 817245"/>
                <a:gd name="connsiteX3" fmla="*/ 282519 w 782582"/>
                <a:gd name="connsiteY3" fmla="*/ 783907 h 817245"/>
                <a:gd name="connsiteX4" fmla="*/ 412059 w 782582"/>
                <a:gd name="connsiteY4" fmla="*/ 706754 h 817245"/>
                <a:gd name="connsiteX5" fmla="*/ 643516 w 782582"/>
                <a:gd name="connsiteY5" fmla="*/ 706754 h 817245"/>
                <a:gd name="connsiteX6" fmla="*/ 652089 w 782582"/>
                <a:gd name="connsiteY6" fmla="*/ 715327 h 817245"/>
                <a:gd name="connsiteX7" fmla="*/ 652089 w 782582"/>
                <a:gd name="connsiteY7" fmla="*/ 740092 h 817245"/>
                <a:gd name="connsiteX8" fmla="*/ 643516 w 782582"/>
                <a:gd name="connsiteY8" fmla="*/ 748664 h 817245"/>
                <a:gd name="connsiteX9" fmla="*/ 412059 w 782582"/>
                <a:gd name="connsiteY9" fmla="*/ 748664 h 817245"/>
                <a:gd name="connsiteX10" fmla="*/ 403486 w 782582"/>
                <a:gd name="connsiteY10" fmla="*/ 740092 h 817245"/>
                <a:gd name="connsiteX11" fmla="*/ 403486 w 782582"/>
                <a:gd name="connsiteY11" fmla="*/ 715327 h 817245"/>
                <a:gd name="connsiteX12" fmla="*/ 412059 w 782582"/>
                <a:gd name="connsiteY12" fmla="*/ 706754 h 817245"/>
                <a:gd name="connsiteX13" fmla="*/ 541599 w 782582"/>
                <a:gd name="connsiteY13" fmla="*/ 633412 h 817245"/>
                <a:gd name="connsiteX14" fmla="*/ 773057 w 782582"/>
                <a:gd name="connsiteY14" fmla="*/ 633412 h 817245"/>
                <a:gd name="connsiteX15" fmla="*/ 782582 w 782582"/>
                <a:gd name="connsiteY15" fmla="*/ 641985 h 817245"/>
                <a:gd name="connsiteX16" fmla="*/ 782582 w 782582"/>
                <a:gd name="connsiteY16" fmla="*/ 666750 h 817245"/>
                <a:gd name="connsiteX17" fmla="*/ 774009 w 782582"/>
                <a:gd name="connsiteY17" fmla="*/ 675322 h 817245"/>
                <a:gd name="connsiteX18" fmla="*/ 541599 w 782582"/>
                <a:gd name="connsiteY18" fmla="*/ 675322 h 817245"/>
                <a:gd name="connsiteX19" fmla="*/ 533027 w 782582"/>
                <a:gd name="connsiteY19" fmla="*/ 666750 h 817245"/>
                <a:gd name="connsiteX20" fmla="*/ 533027 w 782582"/>
                <a:gd name="connsiteY20" fmla="*/ 641985 h 817245"/>
                <a:gd name="connsiteX21" fmla="*/ 541599 w 782582"/>
                <a:gd name="connsiteY21" fmla="*/ 633412 h 817245"/>
                <a:gd name="connsiteX22" fmla="*/ 352052 w 782582"/>
                <a:gd name="connsiteY22" fmla="*/ 476250 h 817245"/>
                <a:gd name="connsiteX23" fmla="*/ 437777 w 782582"/>
                <a:gd name="connsiteY23" fmla="*/ 507682 h 817245"/>
                <a:gd name="connsiteX24" fmla="*/ 413964 w 782582"/>
                <a:gd name="connsiteY24" fmla="*/ 616267 h 817245"/>
                <a:gd name="connsiteX25" fmla="*/ 412059 w 782582"/>
                <a:gd name="connsiteY25" fmla="*/ 620077 h 817245"/>
                <a:gd name="connsiteX26" fmla="*/ 412059 w 782582"/>
                <a:gd name="connsiteY26" fmla="*/ 621030 h 817245"/>
                <a:gd name="connsiteX27" fmla="*/ 411107 w 782582"/>
                <a:gd name="connsiteY27" fmla="*/ 621983 h 817245"/>
                <a:gd name="connsiteX28" fmla="*/ 329192 w 782582"/>
                <a:gd name="connsiteY28" fmla="*/ 726758 h 817245"/>
                <a:gd name="connsiteX29" fmla="*/ 312047 w 782582"/>
                <a:gd name="connsiteY29" fmla="*/ 728663 h 817245"/>
                <a:gd name="connsiteX30" fmla="*/ 272042 w 782582"/>
                <a:gd name="connsiteY30" fmla="*/ 696277 h 817245"/>
                <a:gd name="connsiteX31" fmla="*/ 270137 w 782582"/>
                <a:gd name="connsiteY31" fmla="*/ 679133 h 817245"/>
                <a:gd name="connsiteX32" fmla="*/ 323477 w 782582"/>
                <a:gd name="connsiteY32" fmla="*/ 610552 h 817245"/>
                <a:gd name="connsiteX33" fmla="*/ 352052 w 782582"/>
                <a:gd name="connsiteY33" fmla="*/ 476250 h 817245"/>
                <a:gd name="connsiteX34" fmla="*/ 61539 w 782582"/>
                <a:gd name="connsiteY34" fmla="*/ 398144 h 817245"/>
                <a:gd name="connsiteX35" fmla="*/ 294902 w 782582"/>
                <a:gd name="connsiteY35" fmla="*/ 483869 h 817245"/>
                <a:gd name="connsiteX36" fmla="*/ 302522 w 782582"/>
                <a:gd name="connsiteY36" fmla="*/ 499109 h 817245"/>
                <a:gd name="connsiteX37" fmla="*/ 256802 w 782582"/>
                <a:gd name="connsiteY37" fmla="*/ 623887 h 817245"/>
                <a:gd name="connsiteX38" fmla="*/ 241562 w 782582"/>
                <a:gd name="connsiteY38" fmla="*/ 631507 h 817245"/>
                <a:gd name="connsiteX39" fmla="*/ 8199 w 782582"/>
                <a:gd name="connsiteY39" fmla="*/ 546734 h 817245"/>
                <a:gd name="connsiteX40" fmla="*/ 579 w 782582"/>
                <a:gd name="connsiteY40" fmla="*/ 531494 h 817245"/>
                <a:gd name="connsiteX41" fmla="*/ 46299 w 782582"/>
                <a:gd name="connsiteY41" fmla="*/ 405764 h 817245"/>
                <a:gd name="connsiteX42" fmla="*/ 61539 w 782582"/>
                <a:gd name="connsiteY42" fmla="*/ 398144 h 817245"/>
                <a:gd name="connsiteX43" fmla="*/ 148216 w 782582"/>
                <a:gd name="connsiteY43" fmla="*/ 381952 h 817245"/>
                <a:gd name="connsiteX44" fmla="*/ 236799 w 782582"/>
                <a:gd name="connsiteY44" fmla="*/ 414337 h 817245"/>
                <a:gd name="connsiteX45" fmla="*/ 239656 w 782582"/>
                <a:gd name="connsiteY45" fmla="*/ 420052 h 817245"/>
                <a:gd name="connsiteX46" fmla="*/ 232036 w 782582"/>
                <a:gd name="connsiteY46" fmla="*/ 441007 h 817245"/>
                <a:gd name="connsiteX47" fmla="*/ 226321 w 782582"/>
                <a:gd name="connsiteY47" fmla="*/ 443865 h 817245"/>
                <a:gd name="connsiteX48" fmla="*/ 137739 w 782582"/>
                <a:gd name="connsiteY48" fmla="*/ 411480 h 817245"/>
                <a:gd name="connsiteX49" fmla="*/ 134881 w 782582"/>
                <a:gd name="connsiteY49" fmla="*/ 405765 h 817245"/>
                <a:gd name="connsiteX50" fmla="*/ 142501 w 782582"/>
                <a:gd name="connsiteY50" fmla="*/ 384810 h 817245"/>
                <a:gd name="connsiteX51" fmla="*/ 148216 w 782582"/>
                <a:gd name="connsiteY51" fmla="*/ 381952 h 817245"/>
                <a:gd name="connsiteX52" fmla="*/ 368244 w 782582"/>
                <a:gd name="connsiteY52" fmla="*/ 160019 h 817245"/>
                <a:gd name="connsiteX53" fmla="*/ 370149 w 782582"/>
                <a:gd name="connsiteY53" fmla="*/ 160019 h 817245"/>
                <a:gd name="connsiteX54" fmla="*/ 510166 w 782582"/>
                <a:gd name="connsiteY54" fmla="*/ 181927 h 817245"/>
                <a:gd name="connsiteX55" fmla="*/ 513024 w 782582"/>
                <a:gd name="connsiteY55" fmla="*/ 182879 h 817245"/>
                <a:gd name="connsiteX56" fmla="*/ 513976 w 782582"/>
                <a:gd name="connsiteY56" fmla="*/ 182879 h 817245"/>
                <a:gd name="connsiteX57" fmla="*/ 517786 w 782582"/>
                <a:gd name="connsiteY57" fmla="*/ 184784 h 817245"/>
                <a:gd name="connsiteX58" fmla="*/ 612084 w 782582"/>
                <a:gd name="connsiteY58" fmla="*/ 279082 h 817245"/>
                <a:gd name="connsiteX59" fmla="*/ 613036 w 782582"/>
                <a:gd name="connsiteY59" fmla="*/ 280034 h 817245"/>
                <a:gd name="connsiteX60" fmla="*/ 680664 w 782582"/>
                <a:gd name="connsiteY60" fmla="*/ 280034 h 817245"/>
                <a:gd name="connsiteX61" fmla="*/ 693046 w 782582"/>
                <a:gd name="connsiteY61" fmla="*/ 292417 h 817245"/>
                <a:gd name="connsiteX62" fmla="*/ 693046 w 782582"/>
                <a:gd name="connsiteY62" fmla="*/ 324802 h 817245"/>
                <a:gd name="connsiteX63" fmla="*/ 680664 w 782582"/>
                <a:gd name="connsiteY63" fmla="*/ 337184 h 817245"/>
                <a:gd name="connsiteX64" fmla="*/ 564459 w 782582"/>
                <a:gd name="connsiteY64" fmla="*/ 337184 h 817245"/>
                <a:gd name="connsiteX65" fmla="*/ 564459 w 782582"/>
                <a:gd name="connsiteY65" fmla="*/ 335279 h 817245"/>
                <a:gd name="connsiteX66" fmla="*/ 554934 w 782582"/>
                <a:gd name="connsiteY66" fmla="*/ 330517 h 817245"/>
                <a:gd name="connsiteX67" fmla="*/ 504451 w 782582"/>
                <a:gd name="connsiteY67" fmla="*/ 280034 h 817245"/>
                <a:gd name="connsiteX68" fmla="*/ 474924 w 782582"/>
                <a:gd name="connsiteY68" fmla="*/ 394334 h 817245"/>
                <a:gd name="connsiteX69" fmla="*/ 602559 w 782582"/>
                <a:gd name="connsiteY69" fmla="*/ 435292 h 817245"/>
                <a:gd name="connsiteX70" fmla="*/ 603511 w 782582"/>
                <a:gd name="connsiteY70" fmla="*/ 435292 h 817245"/>
                <a:gd name="connsiteX71" fmla="*/ 605416 w 782582"/>
                <a:gd name="connsiteY71" fmla="*/ 436244 h 817245"/>
                <a:gd name="connsiteX72" fmla="*/ 607321 w 782582"/>
                <a:gd name="connsiteY72" fmla="*/ 437197 h 817245"/>
                <a:gd name="connsiteX73" fmla="*/ 608274 w 782582"/>
                <a:gd name="connsiteY73" fmla="*/ 438149 h 817245"/>
                <a:gd name="connsiteX74" fmla="*/ 609226 w 782582"/>
                <a:gd name="connsiteY74" fmla="*/ 439102 h 817245"/>
                <a:gd name="connsiteX75" fmla="*/ 611131 w 782582"/>
                <a:gd name="connsiteY75" fmla="*/ 441959 h 817245"/>
                <a:gd name="connsiteX76" fmla="*/ 612084 w 782582"/>
                <a:gd name="connsiteY76" fmla="*/ 442912 h 817245"/>
                <a:gd name="connsiteX77" fmla="*/ 613036 w 782582"/>
                <a:gd name="connsiteY77" fmla="*/ 446722 h 817245"/>
                <a:gd name="connsiteX78" fmla="*/ 613036 w 782582"/>
                <a:gd name="connsiteY78" fmla="*/ 581977 h 817245"/>
                <a:gd name="connsiteX79" fmla="*/ 600654 w 782582"/>
                <a:gd name="connsiteY79" fmla="*/ 594359 h 817245"/>
                <a:gd name="connsiteX80" fmla="*/ 548266 w 782582"/>
                <a:gd name="connsiteY80" fmla="*/ 594359 h 817245"/>
                <a:gd name="connsiteX81" fmla="*/ 535884 w 782582"/>
                <a:gd name="connsiteY81" fmla="*/ 581977 h 817245"/>
                <a:gd name="connsiteX82" fmla="*/ 535884 w 782582"/>
                <a:gd name="connsiteY82" fmla="*/ 509587 h 817245"/>
                <a:gd name="connsiteX83" fmla="*/ 326334 w 782582"/>
                <a:gd name="connsiteY83" fmla="*/ 434339 h 817245"/>
                <a:gd name="connsiteX84" fmla="*/ 322524 w 782582"/>
                <a:gd name="connsiteY84" fmla="*/ 433387 h 817245"/>
                <a:gd name="connsiteX85" fmla="*/ 316809 w 782582"/>
                <a:gd name="connsiteY85" fmla="*/ 421004 h 817245"/>
                <a:gd name="connsiteX86" fmla="*/ 316809 w 782582"/>
                <a:gd name="connsiteY86" fmla="*/ 419099 h 817245"/>
                <a:gd name="connsiteX87" fmla="*/ 342526 w 782582"/>
                <a:gd name="connsiteY87" fmla="*/ 254317 h 817245"/>
                <a:gd name="connsiteX88" fmla="*/ 261564 w 782582"/>
                <a:gd name="connsiteY88" fmla="*/ 294322 h 817245"/>
                <a:gd name="connsiteX89" fmla="*/ 231084 w 782582"/>
                <a:gd name="connsiteY89" fmla="*/ 383857 h 817245"/>
                <a:gd name="connsiteX90" fmla="*/ 215844 w 782582"/>
                <a:gd name="connsiteY90" fmla="*/ 391477 h 817245"/>
                <a:gd name="connsiteX91" fmla="*/ 180601 w 782582"/>
                <a:gd name="connsiteY91" fmla="*/ 379094 h 817245"/>
                <a:gd name="connsiteX92" fmla="*/ 172981 w 782582"/>
                <a:gd name="connsiteY92" fmla="*/ 363854 h 817245"/>
                <a:gd name="connsiteX93" fmla="*/ 216796 w 782582"/>
                <a:gd name="connsiteY93" fmla="*/ 236219 h 817245"/>
                <a:gd name="connsiteX94" fmla="*/ 224416 w 782582"/>
                <a:gd name="connsiteY94" fmla="*/ 228599 h 817245"/>
                <a:gd name="connsiteX95" fmla="*/ 227274 w 782582"/>
                <a:gd name="connsiteY95" fmla="*/ 226694 h 817245"/>
                <a:gd name="connsiteX96" fmla="*/ 362529 w 782582"/>
                <a:gd name="connsiteY96" fmla="*/ 160972 h 817245"/>
                <a:gd name="connsiteX97" fmla="*/ 368244 w 782582"/>
                <a:gd name="connsiteY97" fmla="*/ 160019 h 817245"/>
                <a:gd name="connsiteX98" fmla="*/ 455874 w 782582"/>
                <a:gd name="connsiteY98" fmla="*/ 0 h 817245"/>
                <a:gd name="connsiteX99" fmla="*/ 528264 w 782582"/>
                <a:gd name="connsiteY99" fmla="*/ 72390 h 817245"/>
                <a:gd name="connsiteX100" fmla="*/ 455874 w 782582"/>
                <a:gd name="connsiteY100" fmla="*/ 144780 h 817245"/>
                <a:gd name="connsiteX101" fmla="*/ 383484 w 782582"/>
                <a:gd name="connsiteY101" fmla="*/ 72390 h 817245"/>
                <a:gd name="connsiteX102" fmla="*/ 455874 w 782582"/>
                <a:gd name="connsiteY102" fmla="*/ 0 h 817245"/>
                <a:gd name="connsiteX0" fmla="*/ 282519 w 782582"/>
                <a:gd name="connsiteY0" fmla="*/ 783907 h 792479"/>
                <a:gd name="connsiteX1" fmla="*/ 273947 w 782582"/>
                <a:gd name="connsiteY1" fmla="*/ 792479 h 792479"/>
                <a:gd name="connsiteX2" fmla="*/ 282519 w 782582"/>
                <a:gd name="connsiteY2" fmla="*/ 783907 h 792479"/>
                <a:gd name="connsiteX3" fmla="*/ 412059 w 782582"/>
                <a:gd name="connsiteY3" fmla="*/ 706754 h 792479"/>
                <a:gd name="connsiteX4" fmla="*/ 643516 w 782582"/>
                <a:gd name="connsiteY4" fmla="*/ 706754 h 792479"/>
                <a:gd name="connsiteX5" fmla="*/ 652089 w 782582"/>
                <a:gd name="connsiteY5" fmla="*/ 715327 h 792479"/>
                <a:gd name="connsiteX6" fmla="*/ 652089 w 782582"/>
                <a:gd name="connsiteY6" fmla="*/ 740092 h 792479"/>
                <a:gd name="connsiteX7" fmla="*/ 643516 w 782582"/>
                <a:gd name="connsiteY7" fmla="*/ 748664 h 792479"/>
                <a:gd name="connsiteX8" fmla="*/ 412059 w 782582"/>
                <a:gd name="connsiteY8" fmla="*/ 748664 h 792479"/>
                <a:gd name="connsiteX9" fmla="*/ 403486 w 782582"/>
                <a:gd name="connsiteY9" fmla="*/ 740092 h 792479"/>
                <a:gd name="connsiteX10" fmla="*/ 403486 w 782582"/>
                <a:gd name="connsiteY10" fmla="*/ 715327 h 792479"/>
                <a:gd name="connsiteX11" fmla="*/ 412059 w 782582"/>
                <a:gd name="connsiteY11" fmla="*/ 706754 h 792479"/>
                <a:gd name="connsiteX12" fmla="*/ 541599 w 782582"/>
                <a:gd name="connsiteY12" fmla="*/ 633412 h 792479"/>
                <a:gd name="connsiteX13" fmla="*/ 773057 w 782582"/>
                <a:gd name="connsiteY13" fmla="*/ 633412 h 792479"/>
                <a:gd name="connsiteX14" fmla="*/ 782582 w 782582"/>
                <a:gd name="connsiteY14" fmla="*/ 641985 h 792479"/>
                <a:gd name="connsiteX15" fmla="*/ 782582 w 782582"/>
                <a:gd name="connsiteY15" fmla="*/ 666750 h 792479"/>
                <a:gd name="connsiteX16" fmla="*/ 774009 w 782582"/>
                <a:gd name="connsiteY16" fmla="*/ 675322 h 792479"/>
                <a:gd name="connsiteX17" fmla="*/ 541599 w 782582"/>
                <a:gd name="connsiteY17" fmla="*/ 675322 h 792479"/>
                <a:gd name="connsiteX18" fmla="*/ 533027 w 782582"/>
                <a:gd name="connsiteY18" fmla="*/ 666750 h 792479"/>
                <a:gd name="connsiteX19" fmla="*/ 533027 w 782582"/>
                <a:gd name="connsiteY19" fmla="*/ 641985 h 792479"/>
                <a:gd name="connsiteX20" fmla="*/ 541599 w 782582"/>
                <a:gd name="connsiteY20" fmla="*/ 633412 h 792479"/>
                <a:gd name="connsiteX21" fmla="*/ 352052 w 782582"/>
                <a:gd name="connsiteY21" fmla="*/ 476250 h 792479"/>
                <a:gd name="connsiteX22" fmla="*/ 437777 w 782582"/>
                <a:gd name="connsiteY22" fmla="*/ 507682 h 792479"/>
                <a:gd name="connsiteX23" fmla="*/ 413964 w 782582"/>
                <a:gd name="connsiteY23" fmla="*/ 616267 h 792479"/>
                <a:gd name="connsiteX24" fmla="*/ 412059 w 782582"/>
                <a:gd name="connsiteY24" fmla="*/ 620077 h 792479"/>
                <a:gd name="connsiteX25" fmla="*/ 412059 w 782582"/>
                <a:gd name="connsiteY25" fmla="*/ 621030 h 792479"/>
                <a:gd name="connsiteX26" fmla="*/ 411107 w 782582"/>
                <a:gd name="connsiteY26" fmla="*/ 621983 h 792479"/>
                <a:gd name="connsiteX27" fmla="*/ 329192 w 782582"/>
                <a:gd name="connsiteY27" fmla="*/ 726758 h 792479"/>
                <a:gd name="connsiteX28" fmla="*/ 312047 w 782582"/>
                <a:gd name="connsiteY28" fmla="*/ 728663 h 792479"/>
                <a:gd name="connsiteX29" fmla="*/ 272042 w 782582"/>
                <a:gd name="connsiteY29" fmla="*/ 696277 h 792479"/>
                <a:gd name="connsiteX30" fmla="*/ 270137 w 782582"/>
                <a:gd name="connsiteY30" fmla="*/ 679133 h 792479"/>
                <a:gd name="connsiteX31" fmla="*/ 323477 w 782582"/>
                <a:gd name="connsiteY31" fmla="*/ 610552 h 792479"/>
                <a:gd name="connsiteX32" fmla="*/ 352052 w 782582"/>
                <a:gd name="connsiteY32" fmla="*/ 476250 h 792479"/>
                <a:gd name="connsiteX33" fmla="*/ 61539 w 782582"/>
                <a:gd name="connsiteY33" fmla="*/ 398144 h 792479"/>
                <a:gd name="connsiteX34" fmla="*/ 294902 w 782582"/>
                <a:gd name="connsiteY34" fmla="*/ 483869 h 792479"/>
                <a:gd name="connsiteX35" fmla="*/ 302522 w 782582"/>
                <a:gd name="connsiteY35" fmla="*/ 499109 h 792479"/>
                <a:gd name="connsiteX36" fmla="*/ 256802 w 782582"/>
                <a:gd name="connsiteY36" fmla="*/ 623887 h 792479"/>
                <a:gd name="connsiteX37" fmla="*/ 241562 w 782582"/>
                <a:gd name="connsiteY37" fmla="*/ 631507 h 792479"/>
                <a:gd name="connsiteX38" fmla="*/ 8199 w 782582"/>
                <a:gd name="connsiteY38" fmla="*/ 546734 h 792479"/>
                <a:gd name="connsiteX39" fmla="*/ 579 w 782582"/>
                <a:gd name="connsiteY39" fmla="*/ 531494 h 792479"/>
                <a:gd name="connsiteX40" fmla="*/ 46299 w 782582"/>
                <a:gd name="connsiteY40" fmla="*/ 405764 h 792479"/>
                <a:gd name="connsiteX41" fmla="*/ 61539 w 782582"/>
                <a:gd name="connsiteY41" fmla="*/ 398144 h 792479"/>
                <a:gd name="connsiteX42" fmla="*/ 148216 w 782582"/>
                <a:gd name="connsiteY42" fmla="*/ 381952 h 792479"/>
                <a:gd name="connsiteX43" fmla="*/ 236799 w 782582"/>
                <a:gd name="connsiteY43" fmla="*/ 414337 h 792479"/>
                <a:gd name="connsiteX44" fmla="*/ 239656 w 782582"/>
                <a:gd name="connsiteY44" fmla="*/ 420052 h 792479"/>
                <a:gd name="connsiteX45" fmla="*/ 232036 w 782582"/>
                <a:gd name="connsiteY45" fmla="*/ 441007 h 792479"/>
                <a:gd name="connsiteX46" fmla="*/ 226321 w 782582"/>
                <a:gd name="connsiteY46" fmla="*/ 443865 h 792479"/>
                <a:gd name="connsiteX47" fmla="*/ 137739 w 782582"/>
                <a:gd name="connsiteY47" fmla="*/ 411480 h 792479"/>
                <a:gd name="connsiteX48" fmla="*/ 134881 w 782582"/>
                <a:gd name="connsiteY48" fmla="*/ 405765 h 792479"/>
                <a:gd name="connsiteX49" fmla="*/ 142501 w 782582"/>
                <a:gd name="connsiteY49" fmla="*/ 384810 h 792479"/>
                <a:gd name="connsiteX50" fmla="*/ 148216 w 782582"/>
                <a:gd name="connsiteY50" fmla="*/ 381952 h 792479"/>
                <a:gd name="connsiteX51" fmla="*/ 368244 w 782582"/>
                <a:gd name="connsiteY51" fmla="*/ 160019 h 792479"/>
                <a:gd name="connsiteX52" fmla="*/ 370149 w 782582"/>
                <a:gd name="connsiteY52" fmla="*/ 160019 h 792479"/>
                <a:gd name="connsiteX53" fmla="*/ 510166 w 782582"/>
                <a:gd name="connsiteY53" fmla="*/ 181927 h 792479"/>
                <a:gd name="connsiteX54" fmla="*/ 513024 w 782582"/>
                <a:gd name="connsiteY54" fmla="*/ 182879 h 792479"/>
                <a:gd name="connsiteX55" fmla="*/ 513976 w 782582"/>
                <a:gd name="connsiteY55" fmla="*/ 182879 h 792479"/>
                <a:gd name="connsiteX56" fmla="*/ 517786 w 782582"/>
                <a:gd name="connsiteY56" fmla="*/ 184784 h 792479"/>
                <a:gd name="connsiteX57" fmla="*/ 612084 w 782582"/>
                <a:gd name="connsiteY57" fmla="*/ 279082 h 792479"/>
                <a:gd name="connsiteX58" fmla="*/ 613036 w 782582"/>
                <a:gd name="connsiteY58" fmla="*/ 280034 h 792479"/>
                <a:gd name="connsiteX59" fmla="*/ 680664 w 782582"/>
                <a:gd name="connsiteY59" fmla="*/ 280034 h 792479"/>
                <a:gd name="connsiteX60" fmla="*/ 693046 w 782582"/>
                <a:gd name="connsiteY60" fmla="*/ 292417 h 792479"/>
                <a:gd name="connsiteX61" fmla="*/ 693046 w 782582"/>
                <a:gd name="connsiteY61" fmla="*/ 324802 h 792479"/>
                <a:gd name="connsiteX62" fmla="*/ 680664 w 782582"/>
                <a:gd name="connsiteY62" fmla="*/ 337184 h 792479"/>
                <a:gd name="connsiteX63" fmla="*/ 564459 w 782582"/>
                <a:gd name="connsiteY63" fmla="*/ 337184 h 792479"/>
                <a:gd name="connsiteX64" fmla="*/ 564459 w 782582"/>
                <a:gd name="connsiteY64" fmla="*/ 335279 h 792479"/>
                <a:gd name="connsiteX65" fmla="*/ 554934 w 782582"/>
                <a:gd name="connsiteY65" fmla="*/ 330517 h 792479"/>
                <a:gd name="connsiteX66" fmla="*/ 504451 w 782582"/>
                <a:gd name="connsiteY66" fmla="*/ 280034 h 792479"/>
                <a:gd name="connsiteX67" fmla="*/ 474924 w 782582"/>
                <a:gd name="connsiteY67" fmla="*/ 394334 h 792479"/>
                <a:gd name="connsiteX68" fmla="*/ 602559 w 782582"/>
                <a:gd name="connsiteY68" fmla="*/ 435292 h 792479"/>
                <a:gd name="connsiteX69" fmla="*/ 603511 w 782582"/>
                <a:gd name="connsiteY69" fmla="*/ 435292 h 792479"/>
                <a:gd name="connsiteX70" fmla="*/ 605416 w 782582"/>
                <a:gd name="connsiteY70" fmla="*/ 436244 h 792479"/>
                <a:gd name="connsiteX71" fmla="*/ 607321 w 782582"/>
                <a:gd name="connsiteY71" fmla="*/ 437197 h 792479"/>
                <a:gd name="connsiteX72" fmla="*/ 608274 w 782582"/>
                <a:gd name="connsiteY72" fmla="*/ 438149 h 792479"/>
                <a:gd name="connsiteX73" fmla="*/ 609226 w 782582"/>
                <a:gd name="connsiteY73" fmla="*/ 439102 h 792479"/>
                <a:gd name="connsiteX74" fmla="*/ 611131 w 782582"/>
                <a:gd name="connsiteY74" fmla="*/ 441959 h 792479"/>
                <a:gd name="connsiteX75" fmla="*/ 612084 w 782582"/>
                <a:gd name="connsiteY75" fmla="*/ 442912 h 792479"/>
                <a:gd name="connsiteX76" fmla="*/ 613036 w 782582"/>
                <a:gd name="connsiteY76" fmla="*/ 446722 h 792479"/>
                <a:gd name="connsiteX77" fmla="*/ 613036 w 782582"/>
                <a:gd name="connsiteY77" fmla="*/ 581977 h 792479"/>
                <a:gd name="connsiteX78" fmla="*/ 600654 w 782582"/>
                <a:gd name="connsiteY78" fmla="*/ 594359 h 792479"/>
                <a:gd name="connsiteX79" fmla="*/ 548266 w 782582"/>
                <a:gd name="connsiteY79" fmla="*/ 594359 h 792479"/>
                <a:gd name="connsiteX80" fmla="*/ 535884 w 782582"/>
                <a:gd name="connsiteY80" fmla="*/ 581977 h 792479"/>
                <a:gd name="connsiteX81" fmla="*/ 535884 w 782582"/>
                <a:gd name="connsiteY81" fmla="*/ 509587 h 792479"/>
                <a:gd name="connsiteX82" fmla="*/ 326334 w 782582"/>
                <a:gd name="connsiteY82" fmla="*/ 434339 h 792479"/>
                <a:gd name="connsiteX83" fmla="*/ 322524 w 782582"/>
                <a:gd name="connsiteY83" fmla="*/ 433387 h 792479"/>
                <a:gd name="connsiteX84" fmla="*/ 316809 w 782582"/>
                <a:gd name="connsiteY84" fmla="*/ 421004 h 792479"/>
                <a:gd name="connsiteX85" fmla="*/ 316809 w 782582"/>
                <a:gd name="connsiteY85" fmla="*/ 419099 h 792479"/>
                <a:gd name="connsiteX86" fmla="*/ 342526 w 782582"/>
                <a:gd name="connsiteY86" fmla="*/ 254317 h 792479"/>
                <a:gd name="connsiteX87" fmla="*/ 261564 w 782582"/>
                <a:gd name="connsiteY87" fmla="*/ 294322 h 792479"/>
                <a:gd name="connsiteX88" fmla="*/ 231084 w 782582"/>
                <a:gd name="connsiteY88" fmla="*/ 383857 h 792479"/>
                <a:gd name="connsiteX89" fmla="*/ 215844 w 782582"/>
                <a:gd name="connsiteY89" fmla="*/ 391477 h 792479"/>
                <a:gd name="connsiteX90" fmla="*/ 180601 w 782582"/>
                <a:gd name="connsiteY90" fmla="*/ 379094 h 792479"/>
                <a:gd name="connsiteX91" fmla="*/ 172981 w 782582"/>
                <a:gd name="connsiteY91" fmla="*/ 363854 h 792479"/>
                <a:gd name="connsiteX92" fmla="*/ 216796 w 782582"/>
                <a:gd name="connsiteY92" fmla="*/ 236219 h 792479"/>
                <a:gd name="connsiteX93" fmla="*/ 224416 w 782582"/>
                <a:gd name="connsiteY93" fmla="*/ 228599 h 792479"/>
                <a:gd name="connsiteX94" fmla="*/ 227274 w 782582"/>
                <a:gd name="connsiteY94" fmla="*/ 226694 h 792479"/>
                <a:gd name="connsiteX95" fmla="*/ 362529 w 782582"/>
                <a:gd name="connsiteY95" fmla="*/ 160972 h 792479"/>
                <a:gd name="connsiteX96" fmla="*/ 368244 w 782582"/>
                <a:gd name="connsiteY96" fmla="*/ 160019 h 792479"/>
                <a:gd name="connsiteX97" fmla="*/ 455874 w 782582"/>
                <a:gd name="connsiteY97" fmla="*/ 0 h 792479"/>
                <a:gd name="connsiteX98" fmla="*/ 528264 w 782582"/>
                <a:gd name="connsiteY98" fmla="*/ 72390 h 792479"/>
                <a:gd name="connsiteX99" fmla="*/ 455874 w 782582"/>
                <a:gd name="connsiteY99" fmla="*/ 144780 h 792479"/>
                <a:gd name="connsiteX100" fmla="*/ 383484 w 782582"/>
                <a:gd name="connsiteY100" fmla="*/ 72390 h 792479"/>
                <a:gd name="connsiteX101" fmla="*/ 455874 w 782582"/>
                <a:gd name="connsiteY101" fmla="*/ 0 h 792479"/>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12059 w 782582"/>
                <a:gd name="connsiteY5" fmla="*/ 748664 h 748664"/>
                <a:gd name="connsiteX6" fmla="*/ 403486 w 782582"/>
                <a:gd name="connsiteY6" fmla="*/ 740092 h 748664"/>
                <a:gd name="connsiteX7" fmla="*/ 403486 w 782582"/>
                <a:gd name="connsiteY7" fmla="*/ 715327 h 748664"/>
                <a:gd name="connsiteX8" fmla="*/ 412059 w 782582"/>
                <a:gd name="connsiteY8" fmla="*/ 706754 h 748664"/>
                <a:gd name="connsiteX9" fmla="*/ 541599 w 782582"/>
                <a:gd name="connsiteY9" fmla="*/ 633412 h 748664"/>
                <a:gd name="connsiteX10" fmla="*/ 773057 w 782582"/>
                <a:gd name="connsiteY10" fmla="*/ 633412 h 748664"/>
                <a:gd name="connsiteX11" fmla="*/ 782582 w 782582"/>
                <a:gd name="connsiteY11" fmla="*/ 641985 h 748664"/>
                <a:gd name="connsiteX12" fmla="*/ 782582 w 782582"/>
                <a:gd name="connsiteY12" fmla="*/ 666750 h 748664"/>
                <a:gd name="connsiteX13" fmla="*/ 774009 w 782582"/>
                <a:gd name="connsiteY13" fmla="*/ 675322 h 748664"/>
                <a:gd name="connsiteX14" fmla="*/ 541599 w 782582"/>
                <a:gd name="connsiteY14" fmla="*/ 675322 h 748664"/>
                <a:gd name="connsiteX15" fmla="*/ 533027 w 782582"/>
                <a:gd name="connsiteY15" fmla="*/ 666750 h 748664"/>
                <a:gd name="connsiteX16" fmla="*/ 533027 w 782582"/>
                <a:gd name="connsiteY16" fmla="*/ 641985 h 748664"/>
                <a:gd name="connsiteX17" fmla="*/ 541599 w 782582"/>
                <a:gd name="connsiteY17" fmla="*/ 633412 h 748664"/>
                <a:gd name="connsiteX18" fmla="*/ 352052 w 782582"/>
                <a:gd name="connsiteY18" fmla="*/ 476250 h 748664"/>
                <a:gd name="connsiteX19" fmla="*/ 437777 w 782582"/>
                <a:gd name="connsiteY19" fmla="*/ 507682 h 748664"/>
                <a:gd name="connsiteX20" fmla="*/ 413964 w 782582"/>
                <a:gd name="connsiteY20" fmla="*/ 616267 h 748664"/>
                <a:gd name="connsiteX21" fmla="*/ 412059 w 782582"/>
                <a:gd name="connsiteY21" fmla="*/ 620077 h 748664"/>
                <a:gd name="connsiteX22" fmla="*/ 412059 w 782582"/>
                <a:gd name="connsiteY22" fmla="*/ 621030 h 748664"/>
                <a:gd name="connsiteX23" fmla="*/ 411107 w 782582"/>
                <a:gd name="connsiteY23" fmla="*/ 621983 h 748664"/>
                <a:gd name="connsiteX24" fmla="*/ 329192 w 782582"/>
                <a:gd name="connsiteY24" fmla="*/ 726758 h 748664"/>
                <a:gd name="connsiteX25" fmla="*/ 312047 w 782582"/>
                <a:gd name="connsiteY25" fmla="*/ 728663 h 748664"/>
                <a:gd name="connsiteX26" fmla="*/ 272042 w 782582"/>
                <a:gd name="connsiteY26" fmla="*/ 696277 h 748664"/>
                <a:gd name="connsiteX27" fmla="*/ 270137 w 782582"/>
                <a:gd name="connsiteY27" fmla="*/ 679133 h 748664"/>
                <a:gd name="connsiteX28" fmla="*/ 323477 w 782582"/>
                <a:gd name="connsiteY28" fmla="*/ 610552 h 748664"/>
                <a:gd name="connsiteX29" fmla="*/ 352052 w 782582"/>
                <a:gd name="connsiteY29" fmla="*/ 476250 h 748664"/>
                <a:gd name="connsiteX30" fmla="*/ 61539 w 782582"/>
                <a:gd name="connsiteY30" fmla="*/ 398144 h 748664"/>
                <a:gd name="connsiteX31" fmla="*/ 294902 w 782582"/>
                <a:gd name="connsiteY31" fmla="*/ 483869 h 748664"/>
                <a:gd name="connsiteX32" fmla="*/ 302522 w 782582"/>
                <a:gd name="connsiteY32" fmla="*/ 499109 h 748664"/>
                <a:gd name="connsiteX33" fmla="*/ 256802 w 782582"/>
                <a:gd name="connsiteY33" fmla="*/ 623887 h 748664"/>
                <a:gd name="connsiteX34" fmla="*/ 241562 w 782582"/>
                <a:gd name="connsiteY34" fmla="*/ 631507 h 748664"/>
                <a:gd name="connsiteX35" fmla="*/ 8199 w 782582"/>
                <a:gd name="connsiteY35" fmla="*/ 546734 h 748664"/>
                <a:gd name="connsiteX36" fmla="*/ 579 w 782582"/>
                <a:gd name="connsiteY36" fmla="*/ 531494 h 748664"/>
                <a:gd name="connsiteX37" fmla="*/ 46299 w 782582"/>
                <a:gd name="connsiteY37" fmla="*/ 405764 h 748664"/>
                <a:gd name="connsiteX38" fmla="*/ 61539 w 782582"/>
                <a:gd name="connsiteY38" fmla="*/ 398144 h 748664"/>
                <a:gd name="connsiteX39" fmla="*/ 148216 w 782582"/>
                <a:gd name="connsiteY39" fmla="*/ 381952 h 748664"/>
                <a:gd name="connsiteX40" fmla="*/ 236799 w 782582"/>
                <a:gd name="connsiteY40" fmla="*/ 414337 h 748664"/>
                <a:gd name="connsiteX41" fmla="*/ 239656 w 782582"/>
                <a:gd name="connsiteY41" fmla="*/ 420052 h 748664"/>
                <a:gd name="connsiteX42" fmla="*/ 232036 w 782582"/>
                <a:gd name="connsiteY42" fmla="*/ 441007 h 748664"/>
                <a:gd name="connsiteX43" fmla="*/ 226321 w 782582"/>
                <a:gd name="connsiteY43" fmla="*/ 443865 h 748664"/>
                <a:gd name="connsiteX44" fmla="*/ 137739 w 782582"/>
                <a:gd name="connsiteY44" fmla="*/ 411480 h 748664"/>
                <a:gd name="connsiteX45" fmla="*/ 134881 w 782582"/>
                <a:gd name="connsiteY45" fmla="*/ 405765 h 748664"/>
                <a:gd name="connsiteX46" fmla="*/ 142501 w 782582"/>
                <a:gd name="connsiteY46" fmla="*/ 384810 h 748664"/>
                <a:gd name="connsiteX47" fmla="*/ 148216 w 782582"/>
                <a:gd name="connsiteY47" fmla="*/ 381952 h 748664"/>
                <a:gd name="connsiteX48" fmla="*/ 368244 w 782582"/>
                <a:gd name="connsiteY48" fmla="*/ 160019 h 748664"/>
                <a:gd name="connsiteX49" fmla="*/ 370149 w 782582"/>
                <a:gd name="connsiteY49" fmla="*/ 160019 h 748664"/>
                <a:gd name="connsiteX50" fmla="*/ 510166 w 782582"/>
                <a:gd name="connsiteY50" fmla="*/ 181927 h 748664"/>
                <a:gd name="connsiteX51" fmla="*/ 513024 w 782582"/>
                <a:gd name="connsiteY51" fmla="*/ 182879 h 748664"/>
                <a:gd name="connsiteX52" fmla="*/ 513976 w 782582"/>
                <a:gd name="connsiteY52" fmla="*/ 182879 h 748664"/>
                <a:gd name="connsiteX53" fmla="*/ 517786 w 782582"/>
                <a:gd name="connsiteY53" fmla="*/ 184784 h 748664"/>
                <a:gd name="connsiteX54" fmla="*/ 612084 w 782582"/>
                <a:gd name="connsiteY54" fmla="*/ 279082 h 748664"/>
                <a:gd name="connsiteX55" fmla="*/ 613036 w 782582"/>
                <a:gd name="connsiteY55" fmla="*/ 280034 h 748664"/>
                <a:gd name="connsiteX56" fmla="*/ 680664 w 782582"/>
                <a:gd name="connsiteY56" fmla="*/ 280034 h 748664"/>
                <a:gd name="connsiteX57" fmla="*/ 693046 w 782582"/>
                <a:gd name="connsiteY57" fmla="*/ 292417 h 748664"/>
                <a:gd name="connsiteX58" fmla="*/ 693046 w 782582"/>
                <a:gd name="connsiteY58" fmla="*/ 324802 h 748664"/>
                <a:gd name="connsiteX59" fmla="*/ 680664 w 782582"/>
                <a:gd name="connsiteY59" fmla="*/ 337184 h 748664"/>
                <a:gd name="connsiteX60" fmla="*/ 564459 w 782582"/>
                <a:gd name="connsiteY60" fmla="*/ 337184 h 748664"/>
                <a:gd name="connsiteX61" fmla="*/ 564459 w 782582"/>
                <a:gd name="connsiteY61" fmla="*/ 335279 h 748664"/>
                <a:gd name="connsiteX62" fmla="*/ 554934 w 782582"/>
                <a:gd name="connsiteY62" fmla="*/ 330517 h 748664"/>
                <a:gd name="connsiteX63" fmla="*/ 504451 w 782582"/>
                <a:gd name="connsiteY63" fmla="*/ 280034 h 748664"/>
                <a:gd name="connsiteX64" fmla="*/ 474924 w 782582"/>
                <a:gd name="connsiteY64" fmla="*/ 394334 h 748664"/>
                <a:gd name="connsiteX65" fmla="*/ 602559 w 782582"/>
                <a:gd name="connsiteY65" fmla="*/ 435292 h 748664"/>
                <a:gd name="connsiteX66" fmla="*/ 603511 w 782582"/>
                <a:gd name="connsiteY66" fmla="*/ 435292 h 748664"/>
                <a:gd name="connsiteX67" fmla="*/ 605416 w 782582"/>
                <a:gd name="connsiteY67" fmla="*/ 436244 h 748664"/>
                <a:gd name="connsiteX68" fmla="*/ 607321 w 782582"/>
                <a:gd name="connsiteY68" fmla="*/ 437197 h 748664"/>
                <a:gd name="connsiteX69" fmla="*/ 608274 w 782582"/>
                <a:gd name="connsiteY69" fmla="*/ 438149 h 748664"/>
                <a:gd name="connsiteX70" fmla="*/ 609226 w 782582"/>
                <a:gd name="connsiteY70" fmla="*/ 439102 h 748664"/>
                <a:gd name="connsiteX71" fmla="*/ 611131 w 782582"/>
                <a:gd name="connsiteY71" fmla="*/ 441959 h 748664"/>
                <a:gd name="connsiteX72" fmla="*/ 612084 w 782582"/>
                <a:gd name="connsiteY72" fmla="*/ 442912 h 748664"/>
                <a:gd name="connsiteX73" fmla="*/ 613036 w 782582"/>
                <a:gd name="connsiteY73" fmla="*/ 446722 h 748664"/>
                <a:gd name="connsiteX74" fmla="*/ 613036 w 782582"/>
                <a:gd name="connsiteY74" fmla="*/ 581977 h 748664"/>
                <a:gd name="connsiteX75" fmla="*/ 600654 w 782582"/>
                <a:gd name="connsiteY75" fmla="*/ 594359 h 748664"/>
                <a:gd name="connsiteX76" fmla="*/ 548266 w 782582"/>
                <a:gd name="connsiteY76" fmla="*/ 594359 h 748664"/>
                <a:gd name="connsiteX77" fmla="*/ 535884 w 782582"/>
                <a:gd name="connsiteY77" fmla="*/ 581977 h 748664"/>
                <a:gd name="connsiteX78" fmla="*/ 535884 w 782582"/>
                <a:gd name="connsiteY78" fmla="*/ 509587 h 748664"/>
                <a:gd name="connsiteX79" fmla="*/ 326334 w 782582"/>
                <a:gd name="connsiteY79" fmla="*/ 434339 h 748664"/>
                <a:gd name="connsiteX80" fmla="*/ 322524 w 782582"/>
                <a:gd name="connsiteY80" fmla="*/ 433387 h 748664"/>
                <a:gd name="connsiteX81" fmla="*/ 316809 w 782582"/>
                <a:gd name="connsiteY81" fmla="*/ 421004 h 748664"/>
                <a:gd name="connsiteX82" fmla="*/ 316809 w 782582"/>
                <a:gd name="connsiteY82" fmla="*/ 419099 h 748664"/>
                <a:gd name="connsiteX83" fmla="*/ 342526 w 782582"/>
                <a:gd name="connsiteY83" fmla="*/ 254317 h 748664"/>
                <a:gd name="connsiteX84" fmla="*/ 261564 w 782582"/>
                <a:gd name="connsiteY84" fmla="*/ 294322 h 748664"/>
                <a:gd name="connsiteX85" fmla="*/ 231084 w 782582"/>
                <a:gd name="connsiteY85" fmla="*/ 383857 h 748664"/>
                <a:gd name="connsiteX86" fmla="*/ 215844 w 782582"/>
                <a:gd name="connsiteY86" fmla="*/ 391477 h 748664"/>
                <a:gd name="connsiteX87" fmla="*/ 180601 w 782582"/>
                <a:gd name="connsiteY87" fmla="*/ 379094 h 748664"/>
                <a:gd name="connsiteX88" fmla="*/ 172981 w 782582"/>
                <a:gd name="connsiteY88" fmla="*/ 363854 h 748664"/>
                <a:gd name="connsiteX89" fmla="*/ 216796 w 782582"/>
                <a:gd name="connsiteY89" fmla="*/ 236219 h 748664"/>
                <a:gd name="connsiteX90" fmla="*/ 224416 w 782582"/>
                <a:gd name="connsiteY90" fmla="*/ 228599 h 748664"/>
                <a:gd name="connsiteX91" fmla="*/ 227274 w 782582"/>
                <a:gd name="connsiteY91" fmla="*/ 226694 h 748664"/>
                <a:gd name="connsiteX92" fmla="*/ 362529 w 782582"/>
                <a:gd name="connsiteY92" fmla="*/ 160972 h 748664"/>
                <a:gd name="connsiteX93" fmla="*/ 368244 w 782582"/>
                <a:gd name="connsiteY93" fmla="*/ 160019 h 748664"/>
                <a:gd name="connsiteX94" fmla="*/ 455874 w 782582"/>
                <a:gd name="connsiteY94" fmla="*/ 0 h 748664"/>
                <a:gd name="connsiteX95" fmla="*/ 528264 w 782582"/>
                <a:gd name="connsiteY95" fmla="*/ 72390 h 748664"/>
                <a:gd name="connsiteX96" fmla="*/ 455874 w 782582"/>
                <a:gd name="connsiteY96" fmla="*/ 144780 h 748664"/>
                <a:gd name="connsiteX97" fmla="*/ 383484 w 782582"/>
                <a:gd name="connsiteY97" fmla="*/ 72390 h 748664"/>
                <a:gd name="connsiteX98" fmla="*/ 455874 w 782582"/>
                <a:gd name="connsiteY98" fmla="*/ 0 h 748664"/>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40092 h 748664"/>
                <a:gd name="connsiteX6" fmla="*/ 403486 w 782582"/>
                <a:gd name="connsiteY6" fmla="*/ 715327 h 748664"/>
                <a:gd name="connsiteX7" fmla="*/ 412059 w 782582"/>
                <a:gd name="connsiteY7" fmla="*/ 706754 h 748664"/>
                <a:gd name="connsiteX8" fmla="*/ 541599 w 782582"/>
                <a:gd name="connsiteY8" fmla="*/ 633412 h 748664"/>
                <a:gd name="connsiteX9" fmla="*/ 773057 w 782582"/>
                <a:gd name="connsiteY9" fmla="*/ 633412 h 748664"/>
                <a:gd name="connsiteX10" fmla="*/ 782582 w 782582"/>
                <a:gd name="connsiteY10" fmla="*/ 641985 h 748664"/>
                <a:gd name="connsiteX11" fmla="*/ 782582 w 782582"/>
                <a:gd name="connsiteY11" fmla="*/ 666750 h 748664"/>
                <a:gd name="connsiteX12" fmla="*/ 774009 w 782582"/>
                <a:gd name="connsiteY12" fmla="*/ 675322 h 748664"/>
                <a:gd name="connsiteX13" fmla="*/ 541599 w 782582"/>
                <a:gd name="connsiteY13" fmla="*/ 675322 h 748664"/>
                <a:gd name="connsiteX14" fmla="*/ 533027 w 782582"/>
                <a:gd name="connsiteY14" fmla="*/ 666750 h 748664"/>
                <a:gd name="connsiteX15" fmla="*/ 533027 w 782582"/>
                <a:gd name="connsiteY15" fmla="*/ 641985 h 748664"/>
                <a:gd name="connsiteX16" fmla="*/ 541599 w 782582"/>
                <a:gd name="connsiteY16" fmla="*/ 633412 h 748664"/>
                <a:gd name="connsiteX17" fmla="*/ 352052 w 782582"/>
                <a:gd name="connsiteY17" fmla="*/ 476250 h 748664"/>
                <a:gd name="connsiteX18" fmla="*/ 437777 w 782582"/>
                <a:gd name="connsiteY18" fmla="*/ 507682 h 748664"/>
                <a:gd name="connsiteX19" fmla="*/ 413964 w 782582"/>
                <a:gd name="connsiteY19" fmla="*/ 616267 h 748664"/>
                <a:gd name="connsiteX20" fmla="*/ 412059 w 782582"/>
                <a:gd name="connsiteY20" fmla="*/ 620077 h 748664"/>
                <a:gd name="connsiteX21" fmla="*/ 412059 w 782582"/>
                <a:gd name="connsiteY21" fmla="*/ 621030 h 748664"/>
                <a:gd name="connsiteX22" fmla="*/ 411107 w 782582"/>
                <a:gd name="connsiteY22" fmla="*/ 621983 h 748664"/>
                <a:gd name="connsiteX23" fmla="*/ 329192 w 782582"/>
                <a:gd name="connsiteY23" fmla="*/ 726758 h 748664"/>
                <a:gd name="connsiteX24" fmla="*/ 312047 w 782582"/>
                <a:gd name="connsiteY24" fmla="*/ 728663 h 748664"/>
                <a:gd name="connsiteX25" fmla="*/ 272042 w 782582"/>
                <a:gd name="connsiteY25" fmla="*/ 696277 h 748664"/>
                <a:gd name="connsiteX26" fmla="*/ 270137 w 782582"/>
                <a:gd name="connsiteY26" fmla="*/ 679133 h 748664"/>
                <a:gd name="connsiteX27" fmla="*/ 323477 w 782582"/>
                <a:gd name="connsiteY27" fmla="*/ 610552 h 748664"/>
                <a:gd name="connsiteX28" fmla="*/ 352052 w 782582"/>
                <a:gd name="connsiteY28" fmla="*/ 476250 h 748664"/>
                <a:gd name="connsiteX29" fmla="*/ 61539 w 782582"/>
                <a:gd name="connsiteY29" fmla="*/ 398144 h 748664"/>
                <a:gd name="connsiteX30" fmla="*/ 294902 w 782582"/>
                <a:gd name="connsiteY30" fmla="*/ 483869 h 748664"/>
                <a:gd name="connsiteX31" fmla="*/ 302522 w 782582"/>
                <a:gd name="connsiteY31" fmla="*/ 499109 h 748664"/>
                <a:gd name="connsiteX32" fmla="*/ 256802 w 782582"/>
                <a:gd name="connsiteY32" fmla="*/ 623887 h 748664"/>
                <a:gd name="connsiteX33" fmla="*/ 241562 w 782582"/>
                <a:gd name="connsiteY33" fmla="*/ 631507 h 748664"/>
                <a:gd name="connsiteX34" fmla="*/ 8199 w 782582"/>
                <a:gd name="connsiteY34" fmla="*/ 546734 h 748664"/>
                <a:gd name="connsiteX35" fmla="*/ 579 w 782582"/>
                <a:gd name="connsiteY35" fmla="*/ 531494 h 748664"/>
                <a:gd name="connsiteX36" fmla="*/ 46299 w 782582"/>
                <a:gd name="connsiteY36" fmla="*/ 405764 h 748664"/>
                <a:gd name="connsiteX37" fmla="*/ 61539 w 782582"/>
                <a:gd name="connsiteY37" fmla="*/ 398144 h 748664"/>
                <a:gd name="connsiteX38" fmla="*/ 148216 w 782582"/>
                <a:gd name="connsiteY38" fmla="*/ 381952 h 748664"/>
                <a:gd name="connsiteX39" fmla="*/ 236799 w 782582"/>
                <a:gd name="connsiteY39" fmla="*/ 414337 h 748664"/>
                <a:gd name="connsiteX40" fmla="*/ 239656 w 782582"/>
                <a:gd name="connsiteY40" fmla="*/ 420052 h 748664"/>
                <a:gd name="connsiteX41" fmla="*/ 232036 w 782582"/>
                <a:gd name="connsiteY41" fmla="*/ 441007 h 748664"/>
                <a:gd name="connsiteX42" fmla="*/ 226321 w 782582"/>
                <a:gd name="connsiteY42" fmla="*/ 443865 h 748664"/>
                <a:gd name="connsiteX43" fmla="*/ 137739 w 782582"/>
                <a:gd name="connsiteY43" fmla="*/ 411480 h 748664"/>
                <a:gd name="connsiteX44" fmla="*/ 134881 w 782582"/>
                <a:gd name="connsiteY44" fmla="*/ 405765 h 748664"/>
                <a:gd name="connsiteX45" fmla="*/ 142501 w 782582"/>
                <a:gd name="connsiteY45" fmla="*/ 384810 h 748664"/>
                <a:gd name="connsiteX46" fmla="*/ 148216 w 782582"/>
                <a:gd name="connsiteY46" fmla="*/ 381952 h 748664"/>
                <a:gd name="connsiteX47" fmla="*/ 368244 w 782582"/>
                <a:gd name="connsiteY47" fmla="*/ 160019 h 748664"/>
                <a:gd name="connsiteX48" fmla="*/ 370149 w 782582"/>
                <a:gd name="connsiteY48" fmla="*/ 160019 h 748664"/>
                <a:gd name="connsiteX49" fmla="*/ 510166 w 782582"/>
                <a:gd name="connsiteY49" fmla="*/ 181927 h 748664"/>
                <a:gd name="connsiteX50" fmla="*/ 513024 w 782582"/>
                <a:gd name="connsiteY50" fmla="*/ 182879 h 748664"/>
                <a:gd name="connsiteX51" fmla="*/ 513976 w 782582"/>
                <a:gd name="connsiteY51" fmla="*/ 182879 h 748664"/>
                <a:gd name="connsiteX52" fmla="*/ 517786 w 782582"/>
                <a:gd name="connsiteY52" fmla="*/ 184784 h 748664"/>
                <a:gd name="connsiteX53" fmla="*/ 612084 w 782582"/>
                <a:gd name="connsiteY53" fmla="*/ 279082 h 748664"/>
                <a:gd name="connsiteX54" fmla="*/ 613036 w 782582"/>
                <a:gd name="connsiteY54" fmla="*/ 280034 h 748664"/>
                <a:gd name="connsiteX55" fmla="*/ 680664 w 782582"/>
                <a:gd name="connsiteY55" fmla="*/ 280034 h 748664"/>
                <a:gd name="connsiteX56" fmla="*/ 693046 w 782582"/>
                <a:gd name="connsiteY56" fmla="*/ 292417 h 748664"/>
                <a:gd name="connsiteX57" fmla="*/ 693046 w 782582"/>
                <a:gd name="connsiteY57" fmla="*/ 324802 h 748664"/>
                <a:gd name="connsiteX58" fmla="*/ 680664 w 782582"/>
                <a:gd name="connsiteY58" fmla="*/ 337184 h 748664"/>
                <a:gd name="connsiteX59" fmla="*/ 564459 w 782582"/>
                <a:gd name="connsiteY59" fmla="*/ 337184 h 748664"/>
                <a:gd name="connsiteX60" fmla="*/ 564459 w 782582"/>
                <a:gd name="connsiteY60" fmla="*/ 335279 h 748664"/>
                <a:gd name="connsiteX61" fmla="*/ 554934 w 782582"/>
                <a:gd name="connsiteY61" fmla="*/ 330517 h 748664"/>
                <a:gd name="connsiteX62" fmla="*/ 504451 w 782582"/>
                <a:gd name="connsiteY62" fmla="*/ 280034 h 748664"/>
                <a:gd name="connsiteX63" fmla="*/ 474924 w 782582"/>
                <a:gd name="connsiteY63" fmla="*/ 394334 h 748664"/>
                <a:gd name="connsiteX64" fmla="*/ 602559 w 782582"/>
                <a:gd name="connsiteY64" fmla="*/ 435292 h 748664"/>
                <a:gd name="connsiteX65" fmla="*/ 603511 w 782582"/>
                <a:gd name="connsiteY65" fmla="*/ 435292 h 748664"/>
                <a:gd name="connsiteX66" fmla="*/ 605416 w 782582"/>
                <a:gd name="connsiteY66" fmla="*/ 436244 h 748664"/>
                <a:gd name="connsiteX67" fmla="*/ 607321 w 782582"/>
                <a:gd name="connsiteY67" fmla="*/ 437197 h 748664"/>
                <a:gd name="connsiteX68" fmla="*/ 608274 w 782582"/>
                <a:gd name="connsiteY68" fmla="*/ 438149 h 748664"/>
                <a:gd name="connsiteX69" fmla="*/ 609226 w 782582"/>
                <a:gd name="connsiteY69" fmla="*/ 439102 h 748664"/>
                <a:gd name="connsiteX70" fmla="*/ 611131 w 782582"/>
                <a:gd name="connsiteY70" fmla="*/ 441959 h 748664"/>
                <a:gd name="connsiteX71" fmla="*/ 612084 w 782582"/>
                <a:gd name="connsiteY71" fmla="*/ 442912 h 748664"/>
                <a:gd name="connsiteX72" fmla="*/ 613036 w 782582"/>
                <a:gd name="connsiteY72" fmla="*/ 446722 h 748664"/>
                <a:gd name="connsiteX73" fmla="*/ 613036 w 782582"/>
                <a:gd name="connsiteY73" fmla="*/ 581977 h 748664"/>
                <a:gd name="connsiteX74" fmla="*/ 600654 w 782582"/>
                <a:gd name="connsiteY74" fmla="*/ 594359 h 748664"/>
                <a:gd name="connsiteX75" fmla="*/ 548266 w 782582"/>
                <a:gd name="connsiteY75" fmla="*/ 594359 h 748664"/>
                <a:gd name="connsiteX76" fmla="*/ 535884 w 782582"/>
                <a:gd name="connsiteY76" fmla="*/ 581977 h 748664"/>
                <a:gd name="connsiteX77" fmla="*/ 535884 w 782582"/>
                <a:gd name="connsiteY77" fmla="*/ 509587 h 748664"/>
                <a:gd name="connsiteX78" fmla="*/ 326334 w 782582"/>
                <a:gd name="connsiteY78" fmla="*/ 434339 h 748664"/>
                <a:gd name="connsiteX79" fmla="*/ 322524 w 782582"/>
                <a:gd name="connsiteY79" fmla="*/ 433387 h 748664"/>
                <a:gd name="connsiteX80" fmla="*/ 316809 w 782582"/>
                <a:gd name="connsiteY80" fmla="*/ 421004 h 748664"/>
                <a:gd name="connsiteX81" fmla="*/ 316809 w 782582"/>
                <a:gd name="connsiteY81" fmla="*/ 419099 h 748664"/>
                <a:gd name="connsiteX82" fmla="*/ 342526 w 782582"/>
                <a:gd name="connsiteY82" fmla="*/ 254317 h 748664"/>
                <a:gd name="connsiteX83" fmla="*/ 261564 w 782582"/>
                <a:gd name="connsiteY83" fmla="*/ 294322 h 748664"/>
                <a:gd name="connsiteX84" fmla="*/ 231084 w 782582"/>
                <a:gd name="connsiteY84" fmla="*/ 383857 h 748664"/>
                <a:gd name="connsiteX85" fmla="*/ 215844 w 782582"/>
                <a:gd name="connsiteY85" fmla="*/ 391477 h 748664"/>
                <a:gd name="connsiteX86" fmla="*/ 180601 w 782582"/>
                <a:gd name="connsiteY86" fmla="*/ 379094 h 748664"/>
                <a:gd name="connsiteX87" fmla="*/ 172981 w 782582"/>
                <a:gd name="connsiteY87" fmla="*/ 363854 h 748664"/>
                <a:gd name="connsiteX88" fmla="*/ 216796 w 782582"/>
                <a:gd name="connsiteY88" fmla="*/ 236219 h 748664"/>
                <a:gd name="connsiteX89" fmla="*/ 224416 w 782582"/>
                <a:gd name="connsiteY89" fmla="*/ 228599 h 748664"/>
                <a:gd name="connsiteX90" fmla="*/ 227274 w 782582"/>
                <a:gd name="connsiteY90" fmla="*/ 226694 h 748664"/>
                <a:gd name="connsiteX91" fmla="*/ 362529 w 782582"/>
                <a:gd name="connsiteY91" fmla="*/ 160972 h 748664"/>
                <a:gd name="connsiteX92" fmla="*/ 368244 w 782582"/>
                <a:gd name="connsiteY92" fmla="*/ 160019 h 748664"/>
                <a:gd name="connsiteX93" fmla="*/ 455874 w 782582"/>
                <a:gd name="connsiteY93" fmla="*/ 0 h 748664"/>
                <a:gd name="connsiteX94" fmla="*/ 528264 w 782582"/>
                <a:gd name="connsiteY94" fmla="*/ 72390 h 748664"/>
                <a:gd name="connsiteX95" fmla="*/ 455874 w 782582"/>
                <a:gd name="connsiteY95" fmla="*/ 144780 h 748664"/>
                <a:gd name="connsiteX96" fmla="*/ 383484 w 782582"/>
                <a:gd name="connsiteY96" fmla="*/ 72390 h 748664"/>
                <a:gd name="connsiteX97" fmla="*/ 455874 w 782582"/>
                <a:gd name="connsiteY97" fmla="*/ 0 h 748664"/>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15327 h 748664"/>
                <a:gd name="connsiteX6" fmla="*/ 412059 w 782582"/>
                <a:gd name="connsiteY6" fmla="*/ 706754 h 748664"/>
                <a:gd name="connsiteX7" fmla="*/ 541599 w 782582"/>
                <a:gd name="connsiteY7" fmla="*/ 633412 h 748664"/>
                <a:gd name="connsiteX8" fmla="*/ 773057 w 782582"/>
                <a:gd name="connsiteY8" fmla="*/ 633412 h 748664"/>
                <a:gd name="connsiteX9" fmla="*/ 782582 w 782582"/>
                <a:gd name="connsiteY9" fmla="*/ 641985 h 748664"/>
                <a:gd name="connsiteX10" fmla="*/ 782582 w 782582"/>
                <a:gd name="connsiteY10" fmla="*/ 666750 h 748664"/>
                <a:gd name="connsiteX11" fmla="*/ 774009 w 782582"/>
                <a:gd name="connsiteY11" fmla="*/ 675322 h 748664"/>
                <a:gd name="connsiteX12" fmla="*/ 541599 w 782582"/>
                <a:gd name="connsiteY12" fmla="*/ 675322 h 748664"/>
                <a:gd name="connsiteX13" fmla="*/ 533027 w 782582"/>
                <a:gd name="connsiteY13" fmla="*/ 666750 h 748664"/>
                <a:gd name="connsiteX14" fmla="*/ 533027 w 782582"/>
                <a:gd name="connsiteY14" fmla="*/ 641985 h 748664"/>
                <a:gd name="connsiteX15" fmla="*/ 541599 w 782582"/>
                <a:gd name="connsiteY15" fmla="*/ 633412 h 748664"/>
                <a:gd name="connsiteX16" fmla="*/ 352052 w 782582"/>
                <a:gd name="connsiteY16" fmla="*/ 476250 h 748664"/>
                <a:gd name="connsiteX17" fmla="*/ 437777 w 782582"/>
                <a:gd name="connsiteY17" fmla="*/ 507682 h 748664"/>
                <a:gd name="connsiteX18" fmla="*/ 413964 w 782582"/>
                <a:gd name="connsiteY18" fmla="*/ 616267 h 748664"/>
                <a:gd name="connsiteX19" fmla="*/ 412059 w 782582"/>
                <a:gd name="connsiteY19" fmla="*/ 620077 h 748664"/>
                <a:gd name="connsiteX20" fmla="*/ 412059 w 782582"/>
                <a:gd name="connsiteY20" fmla="*/ 621030 h 748664"/>
                <a:gd name="connsiteX21" fmla="*/ 411107 w 782582"/>
                <a:gd name="connsiteY21" fmla="*/ 621983 h 748664"/>
                <a:gd name="connsiteX22" fmla="*/ 329192 w 782582"/>
                <a:gd name="connsiteY22" fmla="*/ 726758 h 748664"/>
                <a:gd name="connsiteX23" fmla="*/ 312047 w 782582"/>
                <a:gd name="connsiteY23" fmla="*/ 728663 h 748664"/>
                <a:gd name="connsiteX24" fmla="*/ 272042 w 782582"/>
                <a:gd name="connsiteY24" fmla="*/ 696277 h 748664"/>
                <a:gd name="connsiteX25" fmla="*/ 270137 w 782582"/>
                <a:gd name="connsiteY25" fmla="*/ 679133 h 748664"/>
                <a:gd name="connsiteX26" fmla="*/ 323477 w 782582"/>
                <a:gd name="connsiteY26" fmla="*/ 610552 h 748664"/>
                <a:gd name="connsiteX27" fmla="*/ 352052 w 782582"/>
                <a:gd name="connsiteY27" fmla="*/ 476250 h 748664"/>
                <a:gd name="connsiteX28" fmla="*/ 61539 w 782582"/>
                <a:gd name="connsiteY28" fmla="*/ 398144 h 748664"/>
                <a:gd name="connsiteX29" fmla="*/ 294902 w 782582"/>
                <a:gd name="connsiteY29" fmla="*/ 483869 h 748664"/>
                <a:gd name="connsiteX30" fmla="*/ 302522 w 782582"/>
                <a:gd name="connsiteY30" fmla="*/ 499109 h 748664"/>
                <a:gd name="connsiteX31" fmla="*/ 256802 w 782582"/>
                <a:gd name="connsiteY31" fmla="*/ 623887 h 748664"/>
                <a:gd name="connsiteX32" fmla="*/ 241562 w 782582"/>
                <a:gd name="connsiteY32" fmla="*/ 631507 h 748664"/>
                <a:gd name="connsiteX33" fmla="*/ 8199 w 782582"/>
                <a:gd name="connsiteY33" fmla="*/ 546734 h 748664"/>
                <a:gd name="connsiteX34" fmla="*/ 579 w 782582"/>
                <a:gd name="connsiteY34" fmla="*/ 531494 h 748664"/>
                <a:gd name="connsiteX35" fmla="*/ 46299 w 782582"/>
                <a:gd name="connsiteY35" fmla="*/ 405764 h 748664"/>
                <a:gd name="connsiteX36" fmla="*/ 61539 w 782582"/>
                <a:gd name="connsiteY36" fmla="*/ 398144 h 748664"/>
                <a:gd name="connsiteX37" fmla="*/ 148216 w 782582"/>
                <a:gd name="connsiteY37" fmla="*/ 381952 h 748664"/>
                <a:gd name="connsiteX38" fmla="*/ 236799 w 782582"/>
                <a:gd name="connsiteY38" fmla="*/ 414337 h 748664"/>
                <a:gd name="connsiteX39" fmla="*/ 239656 w 782582"/>
                <a:gd name="connsiteY39" fmla="*/ 420052 h 748664"/>
                <a:gd name="connsiteX40" fmla="*/ 232036 w 782582"/>
                <a:gd name="connsiteY40" fmla="*/ 441007 h 748664"/>
                <a:gd name="connsiteX41" fmla="*/ 226321 w 782582"/>
                <a:gd name="connsiteY41" fmla="*/ 443865 h 748664"/>
                <a:gd name="connsiteX42" fmla="*/ 137739 w 782582"/>
                <a:gd name="connsiteY42" fmla="*/ 411480 h 748664"/>
                <a:gd name="connsiteX43" fmla="*/ 134881 w 782582"/>
                <a:gd name="connsiteY43" fmla="*/ 405765 h 748664"/>
                <a:gd name="connsiteX44" fmla="*/ 142501 w 782582"/>
                <a:gd name="connsiteY44" fmla="*/ 384810 h 748664"/>
                <a:gd name="connsiteX45" fmla="*/ 148216 w 782582"/>
                <a:gd name="connsiteY45" fmla="*/ 381952 h 748664"/>
                <a:gd name="connsiteX46" fmla="*/ 368244 w 782582"/>
                <a:gd name="connsiteY46" fmla="*/ 160019 h 748664"/>
                <a:gd name="connsiteX47" fmla="*/ 370149 w 782582"/>
                <a:gd name="connsiteY47" fmla="*/ 160019 h 748664"/>
                <a:gd name="connsiteX48" fmla="*/ 510166 w 782582"/>
                <a:gd name="connsiteY48" fmla="*/ 181927 h 748664"/>
                <a:gd name="connsiteX49" fmla="*/ 513024 w 782582"/>
                <a:gd name="connsiteY49" fmla="*/ 182879 h 748664"/>
                <a:gd name="connsiteX50" fmla="*/ 513976 w 782582"/>
                <a:gd name="connsiteY50" fmla="*/ 182879 h 748664"/>
                <a:gd name="connsiteX51" fmla="*/ 517786 w 782582"/>
                <a:gd name="connsiteY51" fmla="*/ 184784 h 748664"/>
                <a:gd name="connsiteX52" fmla="*/ 612084 w 782582"/>
                <a:gd name="connsiteY52" fmla="*/ 279082 h 748664"/>
                <a:gd name="connsiteX53" fmla="*/ 613036 w 782582"/>
                <a:gd name="connsiteY53" fmla="*/ 280034 h 748664"/>
                <a:gd name="connsiteX54" fmla="*/ 680664 w 782582"/>
                <a:gd name="connsiteY54" fmla="*/ 280034 h 748664"/>
                <a:gd name="connsiteX55" fmla="*/ 693046 w 782582"/>
                <a:gd name="connsiteY55" fmla="*/ 292417 h 748664"/>
                <a:gd name="connsiteX56" fmla="*/ 693046 w 782582"/>
                <a:gd name="connsiteY56" fmla="*/ 324802 h 748664"/>
                <a:gd name="connsiteX57" fmla="*/ 680664 w 782582"/>
                <a:gd name="connsiteY57" fmla="*/ 337184 h 748664"/>
                <a:gd name="connsiteX58" fmla="*/ 564459 w 782582"/>
                <a:gd name="connsiteY58" fmla="*/ 337184 h 748664"/>
                <a:gd name="connsiteX59" fmla="*/ 564459 w 782582"/>
                <a:gd name="connsiteY59" fmla="*/ 335279 h 748664"/>
                <a:gd name="connsiteX60" fmla="*/ 554934 w 782582"/>
                <a:gd name="connsiteY60" fmla="*/ 330517 h 748664"/>
                <a:gd name="connsiteX61" fmla="*/ 504451 w 782582"/>
                <a:gd name="connsiteY61" fmla="*/ 280034 h 748664"/>
                <a:gd name="connsiteX62" fmla="*/ 474924 w 782582"/>
                <a:gd name="connsiteY62" fmla="*/ 394334 h 748664"/>
                <a:gd name="connsiteX63" fmla="*/ 602559 w 782582"/>
                <a:gd name="connsiteY63" fmla="*/ 435292 h 748664"/>
                <a:gd name="connsiteX64" fmla="*/ 603511 w 782582"/>
                <a:gd name="connsiteY64" fmla="*/ 435292 h 748664"/>
                <a:gd name="connsiteX65" fmla="*/ 605416 w 782582"/>
                <a:gd name="connsiteY65" fmla="*/ 436244 h 748664"/>
                <a:gd name="connsiteX66" fmla="*/ 607321 w 782582"/>
                <a:gd name="connsiteY66" fmla="*/ 437197 h 748664"/>
                <a:gd name="connsiteX67" fmla="*/ 608274 w 782582"/>
                <a:gd name="connsiteY67" fmla="*/ 438149 h 748664"/>
                <a:gd name="connsiteX68" fmla="*/ 609226 w 782582"/>
                <a:gd name="connsiteY68" fmla="*/ 439102 h 748664"/>
                <a:gd name="connsiteX69" fmla="*/ 611131 w 782582"/>
                <a:gd name="connsiteY69" fmla="*/ 441959 h 748664"/>
                <a:gd name="connsiteX70" fmla="*/ 612084 w 782582"/>
                <a:gd name="connsiteY70" fmla="*/ 442912 h 748664"/>
                <a:gd name="connsiteX71" fmla="*/ 613036 w 782582"/>
                <a:gd name="connsiteY71" fmla="*/ 446722 h 748664"/>
                <a:gd name="connsiteX72" fmla="*/ 613036 w 782582"/>
                <a:gd name="connsiteY72" fmla="*/ 581977 h 748664"/>
                <a:gd name="connsiteX73" fmla="*/ 600654 w 782582"/>
                <a:gd name="connsiteY73" fmla="*/ 594359 h 748664"/>
                <a:gd name="connsiteX74" fmla="*/ 548266 w 782582"/>
                <a:gd name="connsiteY74" fmla="*/ 594359 h 748664"/>
                <a:gd name="connsiteX75" fmla="*/ 535884 w 782582"/>
                <a:gd name="connsiteY75" fmla="*/ 581977 h 748664"/>
                <a:gd name="connsiteX76" fmla="*/ 535884 w 782582"/>
                <a:gd name="connsiteY76" fmla="*/ 509587 h 748664"/>
                <a:gd name="connsiteX77" fmla="*/ 326334 w 782582"/>
                <a:gd name="connsiteY77" fmla="*/ 434339 h 748664"/>
                <a:gd name="connsiteX78" fmla="*/ 322524 w 782582"/>
                <a:gd name="connsiteY78" fmla="*/ 433387 h 748664"/>
                <a:gd name="connsiteX79" fmla="*/ 316809 w 782582"/>
                <a:gd name="connsiteY79" fmla="*/ 421004 h 748664"/>
                <a:gd name="connsiteX80" fmla="*/ 316809 w 782582"/>
                <a:gd name="connsiteY80" fmla="*/ 419099 h 748664"/>
                <a:gd name="connsiteX81" fmla="*/ 342526 w 782582"/>
                <a:gd name="connsiteY81" fmla="*/ 254317 h 748664"/>
                <a:gd name="connsiteX82" fmla="*/ 261564 w 782582"/>
                <a:gd name="connsiteY82" fmla="*/ 294322 h 748664"/>
                <a:gd name="connsiteX83" fmla="*/ 231084 w 782582"/>
                <a:gd name="connsiteY83" fmla="*/ 383857 h 748664"/>
                <a:gd name="connsiteX84" fmla="*/ 215844 w 782582"/>
                <a:gd name="connsiteY84" fmla="*/ 391477 h 748664"/>
                <a:gd name="connsiteX85" fmla="*/ 180601 w 782582"/>
                <a:gd name="connsiteY85" fmla="*/ 379094 h 748664"/>
                <a:gd name="connsiteX86" fmla="*/ 172981 w 782582"/>
                <a:gd name="connsiteY86" fmla="*/ 363854 h 748664"/>
                <a:gd name="connsiteX87" fmla="*/ 216796 w 782582"/>
                <a:gd name="connsiteY87" fmla="*/ 236219 h 748664"/>
                <a:gd name="connsiteX88" fmla="*/ 224416 w 782582"/>
                <a:gd name="connsiteY88" fmla="*/ 228599 h 748664"/>
                <a:gd name="connsiteX89" fmla="*/ 227274 w 782582"/>
                <a:gd name="connsiteY89" fmla="*/ 226694 h 748664"/>
                <a:gd name="connsiteX90" fmla="*/ 362529 w 782582"/>
                <a:gd name="connsiteY90" fmla="*/ 160972 h 748664"/>
                <a:gd name="connsiteX91" fmla="*/ 368244 w 782582"/>
                <a:gd name="connsiteY91" fmla="*/ 160019 h 748664"/>
                <a:gd name="connsiteX92" fmla="*/ 455874 w 782582"/>
                <a:gd name="connsiteY92" fmla="*/ 0 h 748664"/>
                <a:gd name="connsiteX93" fmla="*/ 528264 w 782582"/>
                <a:gd name="connsiteY93" fmla="*/ 72390 h 748664"/>
                <a:gd name="connsiteX94" fmla="*/ 455874 w 782582"/>
                <a:gd name="connsiteY94" fmla="*/ 144780 h 748664"/>
                <a:gd name="connsiteX95" fmla="*/ 383484 w 782582"/>
                <a:gd name="connsiteY95" fmla="*/ 72390 h 748664"/>
                <a:gd name="connsiteX96" fmla="*/ 455874 w 782582"/>
                <a:gd name="connsiteY96" fmla="*/ 0 h 748664"/>
                <a:gd name="connsiteX0" fmla="*/ 403486 w 782582"/>
                <a:gd name="connsiteY0" fmla="*/ 715327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15327 h 748664"/>
                <a:gd name="connsiteX6" fmla="*/ 541599 w 782582"/>
                <a:gd name="connsiteY6" fmla="*/ 633412 h 748664"/>
                <a:gd name="connsiteX7" fmla="*/ 773057 w 782582"/>
                <a:gd name="connsiteY7" fmla="*/ 633412 h 748664"/>
                <a:gd name="connsiteX8" fmla="*/ 782582 w 782582"/>
                <a:gd name="connsiteY8" fmla="*/ 641985 h 748664"/>
                <a:gd name="connsiteX9" fmla="*/ 782582 w 782582"/>
                <a:gd name="connsiteY9" fmla="*/ 666750 h 748664"/>
                <a:gd name="connsiteX10" fmla="*/ 774009 w 782582"/>
                <a:gd name="connsiteY10" fmla="*/ 675322 h 748664"/>
                <a:gd name="connsiteX11" fmla="*/ 541599 w 782582"/>
                <a:gd name="connsiteY11" fmla="*/ 675322 h 748664"/>
                <a:gd name="connsiteX12" fmla="*/ 533027 w 782582"/>
                <a:gd name="connsiteY12" fmla="*/ 666750 h 748664"/>
                <a:gd name="connsiteX13" fmla="*/ 533027 w 782582"/>
                <a:gd name="connsiteY13" fmla="*/ 641985 h 748664"/>
                <a:gd name="connsiteX14" fmla="*/ 541599 w 782582"/>
                <a:gd name="connsiteY14" fmla="*/ 633412 h 748664"/>
                <a:gd name="connsiteX15" fmla="*/ 352052 w 782582"/>
                <a:gd name="connsiteY15" fmla="*/ 476250 h 748664"/>
                <a:gd name="connsiteX16" fmla="*/ 437777 w 782582"/>
                <a:gd name="connsiteY16" fmla="*/ 507682 h 748664"/>
                <a:gd name="connsiteX17" fmla="*/ 413964 w 782582"/>
                <a:gd name="connsiteY17" fmla="*/ 616267 h 748664"/>
                <a:gd name="connsiteX18" fmla="*/ 412059 w 782582"/>
                <a:gd name="connsiteY18" fmla="*/ 620077 h 748664"/>
                <a:gd name="connsiteX19" fmla="*/ 412059 w 782582"/>
                <a:gd name="connsiteY19" fmla="*/ 621030 h 748664"/>
                <a:gd name="connsiteX20" fmla="*/ 411107 w 782582"/>
                <a:gd name="connsiteY20" fmla="*/ 621983 h 748664"/>
                <a:gd name="connsiteX21" fmla="*/ 329192 w 782582"/>
                <a:gd name="connsiteY21" fmla="*/ 726758 h 748664"/>
                <a:gd name="connsiteX22" fmla="*/ 312047 w 782582"/>
                <a:gd name="connsiteY22" fmla="*/ 728663 h 748664"/>
                <a:gd name="connsiteX23" fmla="*/ 272042 w 782582"/>
                <a:gd name="connsiteY23" fmla="*/ 696277 h 748664"/>
                <a:gd name="connsiteX24" fmla="*/ 270137 w 782582"/>
                <a:gd name="connsiteY24" fmla="*/ 679133 h 748664"/>
                <a:gd name="connsiteX25" fmla="*/ 323477 w 782582"/>
                <a:gd name="connsiteY25" fmla="*/ 610552 h 748664"/>
                <a:gd name="connsiteX26" fmla="*/ 352052 w 782582"/>
                <a:gd name="connsiteY26" fmla="*/ 476250 h 748664"/>
                <a:gd name="connsiteX27" fmla="*/ 61539 w 782582"/>
                <a:gd name="connsiteY27" fmla="*/ 398144 h 748664"/>
                <a:gd name="connsiteX28" fmla="*/ 294902 w 782582"/>
                <a:gd name="connsiteY28" fmla="*/ 483869 h 748664"/>
                <a:gd name="connsiteX29" fmla="*/ 302522 w 782582"/>
                <a:gd name="connsiteY29" fmla="*/ 499109 h 748664"/>
                <a:gd name="connsiteX30" fmla="*/ 256802 w 782582"/>
                <a:gd name="connsiteY30" fmla="*/ 623887 h 748664"/>
                <a:gd name="connsiteX31" fmla="*/ 241562 w 782582"/>
                <a:gd name="connsiteY31" fmla="*/ 631507 h 748664"/>
                <a:gd name="connsiteX32" fmla="*/ 8199 w 782582"/>
                <a:gd name="connsiteY32" fmla="*/ 546734 h 748664"/>
                <a:gd name="connsiteX33" fmla="*/ 579 w 782582"/>
                <a:gd name="connsiteY33" fmla="*/ 531494 h 748664"/>
                <a:gd name="connsiteX34" fmla="*/ 46299 w 782582"/>
                <a:gd name="connsiteY34" fmla="*/ 405764 h 748664"/>
                <a:gd name="connsiteX35" fmla="*/ 61539 w 782582"/>
                <a:gd name="connsiteY35" fmla="*/ 398144 h 748664"/>
                <a:gd name="connsiteX36" fmla="*/ 148216 w 782582"/>
                <a:gd name="connsiteY36" fmla="*/ 381952 h 748664"/>
                <a:gd name="connsiteX37" fmla="*/ 236799 w 782582"/>
                <a:gd name="connsiteY37" fmla="*/ 414337 h 748664"/>
                <a:gd name="connsiteX38" fmla="*/ 239656 w 782582"/>
                <a:gd name="connsiteY38" fmla="*/ 420052 h 748664"/>
                <a:gd name="connsiteX39" fmla="*/ 232036 w 782582"/>
                <a:gd name="connsiteY39" fmla="*/ 441007 h 748664"/>
                <a:gd name="connsiteX40" fmla="*/ 226321 w 782582"/>
                <a:gd name="connsiteY40" fmla="*/ 443865 h 748664"/>
                <a:gd name="connsiteX41" fmla="*/ 137739 w 782582"/>
                <a:gd name="connsiteY41" fmla="*/ 411480 h 748664"/>
                <a:gd name="connsiteX42" fmla="*/ 134881 w 782582"/>
                <a:gd name="connsiteY42" fmla="*/ 405765 h 748664"/>
                <a:gd name="connsiteX43" fmla="*/ 142501 w 782582"/>
                <a:gd name="connsiteY43" fmla="*/ 384810 h 748664"/>
                <a:gd name="connsiteX44" fmla="*/ 148216 w 782582"/>
                <a:gd name="connsiteY44" fmla="*/ 381952 h 748664"/>
                <a:gd name="connsiteX45" fmla="*/ 368244 w 782582"/>
                <a:gd name="connsiteY45" fmla="*/ 160019 h 748664"/>
                <a:gd name="connsiteX46" fmla="*/ 370149 w 782582"/>
                <a:gd name="connsiteY46" fmla="*/ 160019 h 748664"/>
                <a:gd name="connsiteX47" fmla="*/ 510166 w 782582"/>
                <a:gd name="connsiteY47" fmla="*/ 181927 h 748664"/>
                <a:gd name="connsiteX48" fmla="*/ 513024 w 782582"/>
                <a:gd name="connsiteY48" fmla="*/ 182879 h 748664"/>
                <a:gd name="connsiteX49" fmla="*/ 513976 w 782582"/>
                <a:gd name="connsiteY49" fmla="*/ 182879 h 748664"/>
                <a:gd name="connsiteX50" fmla="*/ 517786 w 782582"/>
                <a:gd name="connsiteY50" fmla="*/ 184784 h 748664"/>
                <a:gd name="connsiteX51" fmla="*/ 612084 w 782582"/>
                <a:gd name="connsiteY51" fmla="*/ 279082 h 748664"/>
                <a:gd name="connsiteX52" fmla="*/ 613036 w 782582"/>
                <a:gd name="connsiteY52" fmla="*/ 280034 h 748664"/>
                <a:gd name="connsiteX53" fmla="*/ 680664 w 782582"/>
                <a:gd name="connsiteY53" fmla="*/ 280034 h 748664"/>
                <a:gd name="connsiteX54" fmla="*/ 693046 w 782582"/>
                <a:gd name="connsiteY54" fmla="*/ 292417 h 748664"/>
                <a:gd name="connsiteX55" fmla="*/ 693046 w 782582"/>
                <a:gd name="connsiteY55" fmla="*/ 324802 h 748664"/>
                <a:gd name="connsiteX56" fmla="*/ 680664 w 782582"/>
                <a:gd name="connsiteY56" fmla="*/ 337184 h 748664"/>
                <a:gd name="connsiteX57" fmla="*/ 564459 w 782582"/>
                <a:gd name="connsiteY57" fmla="*/ 337184 h 748664"/>
                <a:gd name="connsiteX58" fmla="*/ 564459 w 782582"/>
                <a:gd name="connsiteY58" fmla="*/ 335279 h 748664"/>
                <a:gd name="connsiteX59" fmla="*/ 554934 w 782582"/>
                <a:gd name="connsiteY59" fmla="*/ 330517 h 748664"/>
                <a:gd name="connsiteX60" fmla="*/ 504451 w 782582"/>
                <a:gd name="connsiteY60" fmla="*/ 280034 h 748664"/>
                <a:gd name="connsiteX61" fmla="*/ 474924 w 782582"/>
                <a:gd name="connsiteY61" fmla="*/ 394334 h 748664"/>
                <a:gd name="connsiteX62" fmla="*/ 602559 w 782582"/>
                <a:gd name="connsiteY62" fmla="*/ 435292 h 748664"/>
                <a:gd name="connsiteX63" fmla="*/ 603511 w 782582"/>
                <a:gd name="connsiteY63" fmla="*/ 435292 h 748664"/>
                <a:gd name="connsiteX64" fmla="*/ 605416 w 782582"/>
                <a:gd name="connsiteY64" fmla="*/ 436244 h 748664"/>
                <a:gd name="connsiteX65" fmla="*/ 607321 w 782582"/>
                <a:gd name="connsiteY65" fmla="*/ 437197 h 748664"/>
                <a:gd name="connsiteX66" fmla="*/ 608274 w 782582"/>
                <a:gd name="connsiteY66" fmla="*/ 438149 h 748664"/>
                <a:gd name="connsiteX67" fmla="*/ 609226 w 782582"/>
                <a:gd name="connsiteY67" fmla="*/ 439102 h 748664"/>
                <a:gd name="connsiteX68" fmla="*/ 611131 w 782582"/>
                <a:gd name="connsiteY68" fmla="*/ 441959 h 748664"/>
                <a:gd name="connsiteX69" fmla="*/ 612084 w 782582"/>
                <a:gd name="connsiteY69" fmla="*/ 442912 h 748664"/>
                <a:gd name="connsiteX70" fmla="*/ 613036 w 782582"/>
                <a:gd name="connsiteY70" fmla="*/ 446722 h 748664"/>
                <a:gd name="connsiteX71" fmla="*/ 613036 w 782582"/>
                <a:gd name="connsiteY71" fmla="*/ 581977 h 748664"/>
                <a:gd name="connsiteX72" fmla="*/ 600654 w 782582"/>
                <a:gd name="connsiteY72" fmla="*/ 594359 h 748664"/>
                <a:gd name="connsiteX73" fmla="*/ 548266 w 782582"/>
                <a:gd name="connsiteY73" fmla="*/ 594359 h 748664"/>
                <a:gd name="connsiteX74" fmla="*/ 535884 w 782582"/>
                <a:gd name="connsiteY74" fmla="*/ 581977 h 748664"/>
                <a:gd name="connsiteX75" fmla="*/ 535884 w 782582"/>
                <a:gd name="connsiteY75" fmla="*/ 509587 h 748664"/>
                <a:gd name="connsiteX76" fmla="*/ 326334 w 782582"/>
                <a:gd name="connsiteY76" fmla="*/ 434339 h 748664"/>
                <a:gd name="connsiteX77" fmla="*/ 322524 w 782582"/>
                <a:gd name="connsiteY77" fmla="*/ 433387 h 748664"/>
                <a:gd name="connsiteX78" fmla="*/ 316809 w 782582"/>
                <a:gd name="connsiteY78" fmla="*/ 421004 h 748664"/>
                <a:gd name="connsiteX79" fmla="*/ 316809 w 782582"/>
                <a:gd name="connsiteY79" fmla="*/ 419099 h 748664"/>
                <a:gd name="connsiteX80" fmla="*/ 342526 w 782582"/>
                <a:gd name="connsiteY80" fmla="*/ 254317 h 748664"/>
                <a:gd name="connsiteX81" fmla="*/ 261564 w 782582"/>
                <a:gd name="connsiteY81" fmla="*/ 294322 h 748664"/>
                <a:gd name="connsiteX82" fmla="*/ 231084 w 782582"/>
                <a:gd name="connsiteY82" fmla="*/ 383857 h 748664"/>
                <a:gd name="connsiteX83" fmla="*/ 215844 w 782582"/>
                <a:gd name="connsiteY83" fmla="*/ 391477 h 748664"/>
                <a:gd name="connsiteX84" fmla="*/ 180601 w 782582"/>
                <a:gd name="connsiteY84" fmla="*/ 379094 h 748664"/>
                <a:gd name="connsiteX85" fmla="*/ 172981 w 782582"/>
                <a:gd name="connsiteY85" fmla="*/ 363854 h 748664"/>
                <a:gd name="connsiteX86" fmla="*/ 216796 w 782582"/>
                <a:gd name="connsiteY86" fmla="*/ 236219 h 748664"/>
                <a:gd name="connsiteX87" fmla="*/ 224416 w 782582"/>
                <a:gd name="connsiteY87" fmla="*/ 228599 h 748664"/>
                <a:gd name="connsiteX88" fmla="*/ 227274 w 782582"/>
                <a:gd name="connsiteY88" fmla="*/ 226694 h 748664"/>
                <a:gd name="connsiteX89" fmla="*/ 362529 w 782582"/>
                <a:gd name="connsiteY89" fmla="*/ 160972 h 748664"/>
                <a:gd name="connsiteX90" fmla="*/ 368244 w 782582"/>
                <a:gd name="connsiteY90" fmla="*/ 160019 h 748664"/>
                <a:gd name="connsiteX91" fmla="*/ 455874 w 782582"/>
                <a:gd name="connsiteY91" fmla="*/ 0 h 748664"/>
                <a:gd name="connsiteX92" fmla="*/ 528264 w 782582"/>
                <a:gd name="connsiteY92" fmla="*/ 72390 h 748664"/>
                <a:gd name="connsiteX93" fmla="*/ 455874 w 782582"/>
                <a:gd name="connsiteY93" fmla="*/ 144780 h 748664"/>
                <a:gd name="connsiteX94" fmla="*/ 383484 w 782582"/>
                <a:gd name="connsiteY94" fmla="*/ 72390 h 748664"/>
                <a:gd name="connsiteX95" fmla="*/ 455874 w 782582"/>
                <a:gd name="connsiteY95" fmla="*/ 0 h 748664"/>
                <a:gd name="connsiteX0" fmla="*/ 643516 w 782582"/>
                <a:gd name="connsiteY0" fmla="*/ 74866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541599 w 782582"/>
                <a:gd name="connsiteY5" fmla="*/ 633412 h 748664"/>
                <a:gd name="connsiteX6" fmla="*/ 773057 w 782582"/>
                <a:gd name="connsiteY6" fmla="*/ 633412 h 748664"/>
                <a:gd name="connsiteX7" fmla="*/ 782582 w 782582"/>
                <a:gd name="connsiteY7" fmla="*/ 641985 h 748664"/>
                <a:gd name="connsiteX8" fmla="*/ 782582 w 782582"/>
                <a:gd name="connsiteY8" fmla="*/ 666750 h 748664"/>
                <a:gd name="connsiteX9" fmla="*/ 774009 w 782582"/>
                <a:gd name="connsiteY9" fmla="*/ 675322 h 748664"/>
                <a:gd name="connsiteX10" fmla="*/ 541599 w 782582"/>
                <a:gd name="connsiteY10" fmla="*/ 675322 h 748664"/>
                <a:gd name="connsiteX11" fmla="*/ 533027 w 782582"/>
                <a:gd name="connsiteY11" fmla="*/ 666750 h 748664"/>
                <a:gd name="connsiteX12" fmla="*/ 533027 w 782582"/>
                <a:gd name="connsiteY12" fmla="*/ 641985 h 748664"/>
                <a:gd name="connsiteX13" fmla="*/ 541599 w 782582"/>
                <a:gd name="connsiteY13" fmla="*/ 633412 h 748664"/>
                <a:gd name="connsiteX14" fmla="*/ 352052 w 782582"/>
                <a:gd name="connsiteY14" fmla="*/ 476250 h 748664"/>
                <a:gd name="connsiteX15" fmla="*/ 437777 w 782582"/>
                <a:gd name="connsiteY15" fmla="*/ 507682 h 748664"/>
                <a:gd name="connsiteX16" fmla="*/ 413964 w 782582"/>
                <a:gd name="connsiteY16" fmla="*/ 616267 h 748664"/>
                <a:gd name="connsiteX17" fmla="*/ 412059 w 782582"/>
                <a:gd name="connsiteY17" fmla="*/ 620077 h 748664"/>
                <a:gd name="connsiteX18" fmla="*/ 412059 w 782582"/>
                <a:gd name="connsiteY18" fmla="*/ 621030 h 748664"/>
                <a:gd name="connsiteX19" fmla="*/ 411107 w 782582"/>
                <a:gd name="connsiteY19" fmla="*/ 621983 h 748664"/>
                <a:gd name="connsiteX20" fmla="*/ 329192 w 782582"/>
                <a:gd name="connsiteY20" fmla="*/ 726758 h 748664"/>
                <a:gd name="connsiteX21" fmla="*/ 312047 w 782582"/>
                <a:gd name="connsiteY21" fmla="*/ 728663 h 748664"/>
                <a:gd name="connsiteX22" fmla="*/ 272042 w 782582"/>
                <a:gd name="connsiteY22" fmla="*/ 696277 h 748664"/>
                <a:gd name="connsiteX23" fmla="*/ 270137 w 782582"/>
                <a:gd name="connsiteY23" fmla="*/ 679133 h 748664"/>
                <a:gd name="connsiteX24" fmla="*/ 323477 w 782582"/>
                <a:gd name="connsiteY24" fmla="*/ 610552 h 748664"/>
                <a:gd name="connsiteX25" fmla="*/ 352052 w 782582"/>
                <a:gd name="connsiteY25" fmla="*/ 476250 h 748664"/>
                <a:gd name="connsiteX26" fmla="*/ 61539 w 782582"/>
                <a:gd name="connsiteY26" fmla="*/ 398144 h 748664"/>
                <a:gd name="connsiteX27" fmla="*/ 294902 w 782582"/>
                <a:gd name="connsiteY27" fmla="*/ 483869 h 748664"/>
                <a:gd name="connsiteX28" fmla="*/ 302522 w 782582"/>
                <a:gd name="connsiteY28" fmla="*/ 499109 h 748664"/>
                <a:gd name="connsiteX29" fmla="*/ 256802 w 782582"/>
                <a:gd name="connsiteY29" fmla="*/ 623887 h 748664"/>
                <a:gd name="connsiteX30" fmla="*/ 241562 w 782582"/>
                <a:gd name="connsiteY30" fmla="*/ 631507 h 748664"/>
                <a:gd name="connsiteX31" fmla="*/ 8199 w 782582"/>
                <a:gd name="connsiteY31" fmla="*/ 546734 h 748664"/>
                <a:gd name="connsiteX32" fmla="*/ 579 w 782582"/>
                <a:gd name="connsiteY32" fmla="*/ 531494 h 748664"/>
                <a:gd name="connsiteX33" fmla="*/ 46299 w 782582"/>
                <a:gd name="connsiteY33" fmla="*/ 405764 h 748664"/>
                <a:gd name="connsiteX34" fmla="*/ 61539 w 782582"/>
                <a:gd name="connsiteY34" fmla="*/ 398144 h 748664"/>
                <a:gd name="connsiteX35" fmla="*/ 148216 w 782582"/>
                <a:gd name="connsiteY35" fmla="*/ 381952 h 748664"/>
                <a:gd name="connsiteX36" fmla="*/ 236799 w 782582"/>
                <a:gd name="connsiteY36" fmla="*/ 414337 h 748664"/>
                <a:gd name="connsiteX37" fmla="*/ 239656 w 782582"/>
                <a:gd name="connsiteY37" fmla="*/ 420052 h 748664"/>
                <a:gd name="connsiteX38" fmla="*/ 232036 w 782582"/>
                <a:gd name="connsiteY38" fmla="*/ 441007 h 748664"/>
                <a:gd name="connsiteX39" fmla="*/ 226321 w 782582"/>
                <a:gd name="connsiteY39" fmla="*/ 443865 h 748664"/>
                <a:gd name="connsiteX40" fmla="*/ 137739 w 782582"/>
                <a:gd name="connsiteY40" fmla="*/ 411480 h 748664"/>
                <a:gd name="connsiteX41" fmla="*/ 134881 w 782582"/>
                <a:gd name="connsiteY41" fmla="*/ 405765 h 748664"/>
                <a:gd name="connsiteX42" fmla="*/ 142501 w 782582"/>
                <a:gd name="connsiteY42" fmla="*/ 384810 h 748664"/>
                <a:gd name="connsiteX43" fmla="*/ 148216 w 782582"/>
                <a:gd name="connsiteY43" fmla="*/ 381952 h 748664"/>
                <a:gd name="connsiteX44" fmla="*/ 368244 w 782582"/>
                <a:gd name="connsiteY44" fmla="*/ 160019 h 748664"/>
                <a:gd name="connsiteX45" fmla="*/ 370149 w 782582"/>
                <a:gd name="connsiteY45" fmla="*/ 160019 h 748664"/>
                <a:gd name="connsiteX46" fmla="*/ 510166 w 782582"/>
                <a:gd name="connsiteY46" fmla="*/ 181927 h 748664"/>
                <a:gd name="connsiteX47" fmla="*/ 513024 w 782582"/>
                <a:gd name="connsiteY47" fmla="*/ 182879 h 748664"/>
                <a:gd name="connsiteX48" fmla="*/ 513976 w 782582"/>
                <a:gd name="connsiteY48" fmla="*/ 182879 h 748664"/>
                <a:gd name="connsiteX49" fmla="*/ 517786 w 782582"/>
                <a:gd name="connsiteY49" fmla="*/ 184784 h 748664"/>
                <a:gd name="connsiteX50" fmla="*/ 612084 w 782582"/>
                <a:gd name="connsiteY50" fmla="*/ 279082 h 748664"/>
                <a:gd name="connsiteX51" fmla="*/ 613036 w 782582"/>
                <a:gd name="connsiteY51" fmla="*/ 280034 h 748664"/>
                <a:gd name="connsiteX52" fmla="*/ 680664 w 782582"/>
                <a:gd name="connsiteY52" fmla="*/ 280034 h 748664"/>
                <a:gd name="connsiteX53" fmla="*/ 693046 w 782582"/>
                <a:gd name="connsiteY53" fmla="*/ 292417 h 748664"/>
                <a:gd name="connsiteX54" fmla="*/ 693046 w 782582"/>
                <a:gd name="connsiteY54" fmla="*/ 324802 h 748664"/>
                <a:gd name="connsiteX55" fmla="*/ 680664 w 782582"/>
                <a:gd name="connsiteY55" fmla="*/ 337184 h 748664"/>
                <a:gd name="connsiteX56" fmla="*/ 564459 w 782582"/>
                <a:gd name="connsiteY56" fmla="*/ 337184 h 748664"/>
                <a:gd name="connsiteX57" fmla="*/ 564459 w 782582"/>
                <a:gd name="connsiteY57" fmla="*/ 335279 h 748664"/>
                <a:gd name="connsiteX58" fmla="*/ 554934 w 782582"/>
                <a:gd name="connsiteY58" fmla="*/ 330517 h 748664"/>
                <a:gd name="connsiteX59" fmla="*/ 504451 w 782582"/>
                <a:gd name="connsiteY59" fmla="*/ 280034 h 748664"/>
                <a:gd name="connsiteX60" fmla="*/ 474924 w 782582"/>
                <a:gd name="connsiteY60" fmla="*/ 394334 h 748664"/>
                <a:gd name="connsiteX61" fmla="*/ 602559 w 782582"/>
                <a:gd name="connsiteY61" fmla="*/ 435292 h 748664"/>
                <a:gd name="connsiteX62" fmla="*/ 603511 w 782582"/>
                <a:gd name="connsiteY62" fmla="*/ 435292 h 748664"/>
                <a:gd name="connsiteX63" fmla="*/ 605416 w 782582"/>
                <a:gd name="connsiteY63" fmla="*/ 436244 h 748664"/>
                <a:gd name="connsiteX64" fmla="*/ 607321 w 782582"/>
                <a:gd name="connsiteY64" fmla="*/ 437197 h 748664"/>
                <a:gd name="connsiteX65" fmla="*/ 608274 w 782582"/>
                <a:gd name="connsiteY65" fmla="*/ 438149 h 748664"/>
                <a:gd name="connsiteX66" fmla="*/ 609226 w 782582"/>
                <a:gd name="connsiteY66" fmla="*/ 439102 h 748664"/>
                <a:gd name="connsiteX67" fmla="*/ 611131 w 782582"/>
                <a:gd name="connsiteY67" fmla="*/ 441959 h 748664"/>
                <a:gd name="connsiteX68" fmla="*/ 612084 w 782582"/>
                <a:gd name="connsiteY68" fmla="*/ 442912 h 748664"/>
                <a:gd name="connsiteX69" fmla="*/ 613036 w 782582"/>
                <a:gd name="connsiteY69" fmla="*/ 446722 h 748664"/>
                <a:gd name="connsiteX70" fmla="*/ 613036 w 782582"/>
                <a:gd name="connsiteY70" fmla="*/ 581977 h 748664"/>
                <a:gd name="connsiteX71" fmla="*/ 600654 w 782582"/>
                <a:gd name="connsiteY71" fmla="*/ 594359 h 748664"/>
                <a:gd name="connsiteX72" fmla="*/ 548266 w 782582"/>
                <a:gd name="connsiteY72" fmla="*/ 594359 h 748664"/>
                <a:gd name="connsiteX73" fmla="*/ 535884 w 782582"/>
                <a:gd name="connsiteY73" fmla="*/ 581977 h 748664"/>
                <a:gd name="connsiteX74" fmla="*/ 535884 w 782582"/>
                <a:gd name="connsiteY74" fmla="*/ 509587 h 748664"/>
                <a:gd name="connsiteX75" fmla="*/ 326334 w 782582"/>
                <a:gd name="connsiteY75" fmla="*/ 434339 h 748664"/>
                <a:gd name="connsiteX76" fmla="*/ 322524 w 782582"/>
                <a:gd name="connsiteY76" fmla="*/ 433387 h 748664"/>
                <a:gd name="connsiteX77" fmla="*/ 316809 w 782582"/>
                <a:gd name="connsiteY77" fmla="*/ 421004 h 748664"/>
                <a:gd name="connsiteX78" fmla="*/ 316809 w 782582"/>
                <a:gd name="connsiteY78" fmla="*/ 419099 h 748664"/>
                <a:gd name="connsiteX79" fmla="*/ 342526 w 782582"/>
                <a:gd name="connsiteY79" fmla="*/ 254317 h 748664"/>
                <a:gd name="connsiteX80" fmla="*/ 261564 w 782582"/>
                <a:gd name="connsiteY80" fmla="*/ 294322 h 748664"/>
                <a:gd name="connsiteX81" fmla="*/ 231084 w 782582"/>
                <a:gd name="connsiteY81" fmla="*/ 383857 h 748664"/>
                <a:gd name="connsiteX82" fmla="*/ 215844 w 782582"/>
                <a:gd name="connsiteY82" fmla="*/ 391477 h 748664"/>
                <a:gd name="connsiteX83" fmla="*/ 180601 w 782582"/>
                <a:gd name="connsiteY83" fmla="*/ 379094 h 748664"/>
                <a:gd name="connsiteX84" fmla="*/ 172981 w 782582"/>
                <a:gd name="connsiteY84" fmla="*/ 363854 h 748664"/>
                <a:gd name="connsiteX85" fmla="*/ 216796 w 782582"/>
                <a:gd name="connsiteY85" fmla="*/ 236219 h 748664"/>
                <a:gd name="connsiteX86" fmla="*/ 224416 w 782582"/>
                <a:gd name="connsiteY86" fmla="*/ 228599 h 748664"/>
                <a:gd name="connsiteX87" fmla="*/ 227274 w 782582"/>
                <a:gd name="connsiteY87" fmla="*/ 226694 h 748664"/>
                <a:gd name="connsiteX88" fmla="*/ 362529 w 782582"/>
                <a:gd name="connsiteY88" fmla="*/ 160972 h 748664"/>
                <a:gd name="connsiteX89" fmla="*/ 368244 w 782582"/>
                <a:gd name="connsiteY89" fmla="*/ 160019 h 748664"/>
                <a:gd name="connsiteX90" fmla="*/ 455874 w 782582"/>
                <a:gd name="connsiteY90" fmla="*/ 0 h 748664"/>
                <a:gd name="connsiteX91" fmla="*/ 528264 w 782582"/>
                <a:gd name="connsiteY91" fmla="*/ 72390 h 748664"/>
                <a:gd name="connsiteX92" fmla="*/ 455874 w 782582"/>
                <a:gd name="connsiteY92" fmla="*/ 144780 h 748664"/>
                <a:gd name="connsiteX93" fmla="*/ 383484 w 782582"/>
                <a:gd name="connsiteY93" fmla="*/ 72390 h 748664"/>
                <a:gd name="connsiteX94" fmla="*/ 455874 w 782582"/>
                <a:gd name="connsiteY94" fmla="*/ 0 h 748664"/>
                <a:gd name="connsiteX0" fmla="*/ 652089 w 782582"/>
                <a:gd name="connsiteY0" fmla="*/ 740092 h 740092"/>
                <a:gd name="connsiteX1" fmla="*/ 643516 w 782582"/>
                <a:gd name="connsiteY1" fmla="*/ 706754 h 740092"/>
                <a:gd name="connsiteX2" fmla="*/ 652089 w 782582"/>
                <a:gd name="connsiteY2" fmla="*/ 715327 h 740092"/>
                <a:gd name="connsiteX3" fmla="*/ 652089 w 782582"/>
                <a:gd name="connsiteY3" fmla="*/ 740092 h 740092"/>
                <a:gd name="connsiteX4" fmla="*/ 541599 w 782582"/>
                <a:gd name="connsiteY4" fmla="*/ 633412 h 740092"/>
                <a:gd name="connsiteX5" fmla="*/ 773057 w 782582"/>
                <a:gd name="connsiteY5" fmla="*/ 633412 h 740092"/>
                <a:gd name="connsiteX6" fmla="*/ 782582 w 782582"/>
                <a:gd name="connsiteY6" fmla="*/ 641985 h 740092"/>
                <a:gd name="connsiteX7" fmla="*/ 782582 w 782582"/>
                <a:gd name="connsiteY7" fmla="*/ 666750 h 740092"/>
                <a:gd name="connsiteX8" fmla="*/ 774009 w 782582"/>
                <a:gd name="connsiteY8" fmla="*/ 675322 h 740092"/>
                <a:gd name="connsiteX9" fmla="*/ 541599 w 782582"/>
                <a:gd name="connsiteY9" fmla="*/ 675322 h 740092"/>
                <a:gd name="connsiteX10" fmla="*/ 533027 w 782582"/>
                <a:gd name="connsiteY10" fmla="*/ 666750 h 740092"/>
                <a:gd name="connsiteX11" fmla="*/ 533027 w 782582"/>
                <a:gd name="connsiteY11" fmla="*/ 641985 h 740092"/>
                <a:gd name="connsiteX12" fmla="*/ 541599 w 782582"/>
                <a:gd name="connsiteY12" fmla="*/ 633412 h 740092"/>
                <a:gd name="connsiteX13" fmla="*/ 352052 w 782582"/>
                <a:gd name="connsiteY13" fmla="*/ 476250 h 740092"/>
                <a:gd name="connsiteX14" fmla="*/ 437777 w 782582"/>
                <a:gd name="connsiteY14" fmla="*/ 507682 h 740092"/>
                <a:gd name="connsiteX15" fmla="*/ 413964 w 782582"/>
                <a:gd name="connsiteY15" fmla="*/ 616267 h 740092"/>
                <a:gd name="connsiteX16" fmla="*/ 412059 w 782582"/>
                <a:gd name="connsiteY16" fmla="*/ 620077 h 740092"/>
                <a:gd name="connsiteX17" fmla="*/ 412059 w 782582"/>
                <a:gd name="connsiteY17" fmla="*/ 621030 h 740092"/>
                <a:gd name="connsiteX18" fmla="*/ 411107 w 782582"/>
                <a:gd name="connsiteY18" fmla="*/ 621983 h 740092"/>
                <a:gd name="connsiteX19" fmla="*/ 329192 w 782582"/>
                <a:gd name="connsiteY19" fmla="*/ 726758 h 740092"/>
                <a:gd name="connsiteX20" fmla="*/ 312047 w 782582"/>
                <a:gd name="connsiteY20" fmla="*/ 728663 h 740092"/>
                <a:gd name="connsiteX21" fmla="*/ 272042 w 782582"/>
                <a:gd name="connsiteY21" fmla="*/ 696277 h 740092"/>
                <a:gd name="connsiteX22" fmla="*/ 270137 w 782582"/>
                <a:gd name="connsiteY22" fmla="*/ 679133 h 740092"/>
                <a:gd name="connsiteX23" fmla="*/ 323477 w 782582"/>
                <a:gd name="connsiteY23" fmla="*/ 610552 h 740092"/>
                <a:gd name="connsiteX24" fmla="*/ 352052 w 782582"/>
                <a:gd name="connsiteY24" fmla="*/ 476250 h 740092"/>
                <a:gd name="connsiteX25" fmla="*/ 61539 w 782582"/>
                <a:gd name="connsiteY25" fmla="*/ 398144 h 740092"/>
                <a:gd name="connsiteX26" fmla="*/ 294902 w 782582"/>
                <a:gd name="connsiteY26" fmla="*/ 483869 h 740092"/>
                <a:gd name="connsiteX27" fmla="*/ 302522 w 782582"/>
                <a:gd name="connsiteY27" fmla="*/ 499109 h 740092"/>
                <a:gd name="connsiteX28" fmla="*/ 256802 w 782582"/>
                <a:gd name="connsiteY28" fmla="*/ 623887 h 740092"/>
                <a:gd name="connsiteX29" fmla="*/ 241562 w 782582"/>
                <a:gd name="connsiteY29" fmla="*/ 631507 h 740092"/>
                <a:gd name="connsiteX30" fmla="*/ 8199 w 782582"/>
                <a:gd name="connsiteY30" fmla="*/ 546734 h 740092"/>
                <a:gd name="connsiteX31" fmla="*/ 579 w 782582"/>
                <a:gd name="connsiteY31" fmla="*/ 531494 h 740092"/>
                <a:gd name="connsiteX32" fmla="*/ 46299 w 782582"/>
                <a:gd name="connsiteY32" fmla="*/ 405764 h 740092"/>
                <a:gd name="connsiteX33" fmla="*/ 61539 w 782582"/>
                <a:gd name="connsiteY33" fmla="*/ 398144 h 740092"/>
                <a:gd name="connsiteX34" fmla="*/ 148216 w 782582"/>
                <a:gd name="connsiteY34" fmla="*/ 381952 h 740092"/>
                <a:gd name="connsiteX35" fmla="*/ 236799 w 782582"/>
                <a:gd name="connsiteY35" fmla="*/ 414337 h 740092"/>
                <a:gd name="connsiteX36" fmla="*/ 239656 w 782582"/>
                <a:gd name="connsiteY36" fmla="*/ 420052 h 740092"/>
                <a:gd name="connsiteX37" fmla="*/ 232036 w 782582"/>
                <a:gd name="connsiteY37" fmla="*/ 441007 h 740092"/>
                <a:gd name="connsiteX38" fmla="*/ 226321 w 782582"/>
                <a:gd name="connsiteY38" fmla="*/ 443865 h 740092"/>
                <a:gd name="connsiteX39" fmla="*/ 137739 w 782582"/>
                <a:gd name="connsiteY39" fmla="*/ 411480 h 740092"/>
                <a:gd name="connsiteX40" fmla="*/ 134881 w 782582"/>
                <a:gd name="connsiteY40" fmla="*/ 405765 h 740092"/>
                <a:gd name="connsiteX41" fmla="*/ 142501 w 782582"/>
                <a:gd name="connsiteY41" fmla="*/ 384810 h 740092"/>
                <a:gd name="connsiteX42" fmla="*/ 148216 w 782582"/>
                <a:gd name="connsiteY42" fmla="*/ 381952 h 740092"/>
                <a:gd name="connsiteX43" fmla="*/ 368244 w 782582"/>
                <a:gd name="connsiteY43" fmla="*/ 160019 h 740092"/>
                <a:gd name="connsiteX44" fmla="*/ 370149 w 782582"/>
                <a:gd name="connsiteY44" fmla="*/ 160019 h 740092"/>
                <a:gd name="connsiteX45" fmla="*/ 510166 w 782582"/>
                <a:gd name="connsiteY45" fmla="*/ 181927 h 740092"/>
                <a:gd name="connsiteX46" fmla="*/ 513024 w 782582"/>
                <a:gd name="connsiteY46" fmla="*/ 182879 h 740092"/>
                <a:gd name="connsiteX47" fmla="*/ 513976 w 782582"/>
                <a:gd name="connsiteY47" fmla="*/ 182879 h 740092"/>
                <a:gd name="connsiteX48" fmla="*/ 517786 w 782582"/>
                <a:gd name="connsiteY48" fmla="*/ 184784 h 740092"/>
                <a:gd name="connsiteX49" fmla="*/ 612084 w 782582"/>
                <a:gd name="connsiteY49" fmla="*/ 279082 h 740092"/>
                <a:gd name="connsiteX50" fmla="*/ 613036 w 782582"/>
                <a:gd name="connsiteY50" fmla="*/ 280034 h 740092"/>
                <a:gd name="connsiteX51" fmla="*/ 680664 w 782582"/>
                <a:gd name="connsiteY51" fmla="*/ 280034 h 740092"/>
                <a:gd name="connsiteX52" fmla="*/ 693046 w 782582"/>
                <a:gd name="connsiteY52" fmla="*/ 292417 h 740092"/>
                <a:gd name="connsiteX53" fmla="*/ 693046 w 782582"/>
                <a:gd name="connsiteY53" fmla="*/ 324802 h 740092"/>
                <a:gd name="connsiteX54" fmla="*/ 680664 w 782582"/>
                <a:gd name="connsiteY54" fmla="*/ 337184 h 740092"/>
                <a:gd name="connsiteX55" fmla="*/ 564459 w 782582"/>
                <a:gd name="connsiteY55" fmla="*/ 337184 h 740092"/>
                <a:gd name="connsiteX56" fmla="*/ 564459 w 782582"/>
                <a:gd name="connsiteY56" fmla="*/ 335279 h 740092"/>
                <a:gd name="connsiteX57" fmla="*/ 554934 w 782582"/>
                <a:gd name="connsiteY57" fmla="*/ 330517 h 740092"/>
                <a:gd name="connsiteX58" fmla="*/ 504451 w 782582"/>
                <a:gd name="connsiteY58" fmla="*/ 280034 h 740092"/>
                <a:gd name="connsiteX59" fmla="*/ 474924 w 782582"/>
                <a:gd name="connsiteY59" fmla="*/ 394334 h 740092"/>
                <a:gd name="connsiteX60" fmla="*/ 602559 w 782582"/>
                <a:gd name="connsiteY60" fmla="*/ 435292 h 740092"/>
                <a:gd name="connsiteX61" fmla="*/ 603511 w 782582"/>
                <a:gd name="connsiteY61" fmla="*/ 435292 h 740092"/>
                <a:gd name="connsiteX62" fmla="*/ 605416 w 782582"/>
                <a:gd name="connsiteY62" fmla="*/ 436244 h 740092"/>
                <a:gd name="connsiteX63" fmla="*/ 607321 w 782582"/>
                <a:gd name="connsiteY63" fmla="*/ 437197 h 740092"/>
                <a:gd name="connsiteX64" fmla="*/ 608274 w 782582"/>
                <a:gd name="connsiteY64" fmla="*/ 438149 h 740092"/>
                <a:gd name="connsiteX65" fmla="*/ 609226 w 782582"/>
                <a:gd name="connsiteY65" fmla="*/ 439102 h 740092"/>
                <a:gd name="connsiteX66" fmla="*/ 611131 w 782582"/>
                <a:gd name="connsiteY66" fmla="*/ 441959 h 740092"/>
                <a:gd name="connsiteX67" fmla="*/ 612084 w 782582"/>
                <a:gd name="connsiteY67" fmla="*/ 442912 h 740092"/>
                <a:gd name="connsiteX68" fmla="*/ 613036 w 782582"/>
                <a:gd name="connsiteY68" fmla="*/ 446722 h 740092"/>
                <a:gd name="connsiteX69" fmla="*/ 613036 w 782582"/>
                <a:gd name="connsiteY69" fmla="*/ 581977 h 740092"/>
                <a:gd name="connsiteX70" fmla="*/ 600654 w 782582"/>
                <a:gd name="connsiteY70" fmla="*/ 594359 h 740092"/>
                <a:gd name="connsiteX71" fmla="*/ 548266 w 782582"/>
                <a:gd name="connsiteY71" fmla="*/ 594359 h 740092"/>
                <a:gd name="connsiteX72" fmla="*/ 535884 w 782582"/>
                <a:gd name="connsiteY72" fmla="*/ 581977 h 740092"/>
                <a:gd name="connsiteX73" fmla="*/ 535884 w 782582"/>
                <a:gd name="connsiteY73" fmla="*/ 509587 h 740092"/>
                <a:gd name="connsiteX74" fmla="*/ 326334 w 782582"/>
                <a:gd name="connsiteY74" fmla="*/ 434339 h 740092"/>
                <a:gd name="connsiteX75" fmla="*/ 322524 w 782582"/>
                <a:gd name="connsiteY75" fmla="*/ 433387 h 740092"/>
                <a:gd name="connsiteX76" fmla="*/ 316809 w 782582"/>
                <a:gd name="connsiteY76" fmla="*/ 421004 h 740092"/>
                <a:gd name="connsiteX77" fmla="*/ 316809 w 782582"/>
                <a:gd name="connsiteY77" fmla="*/ 419099 h 740092"/>
                <a:gd name="connsiteX78" fmla="*/ 342526 w 782582"/>
                <a:gd name="connsiteY78" fmla="*/ 254317 h 740092"/>
                <a:gd name="connsiteX79" fmla="*/ 261564 w 782582"/>
                <a:gd name="connsiteY79" fmla="*/ 294322 h 740092"/>
                <a:gd name="connsiteX80" fmla="*/ 231084 w 782582"/>
                <a:gd name="connsiteY80" fmla="*/ 383857 h 740092"/>
                <a:gd name="connsiteX81" fmla="*/ 215844 w 782582"/>
                <a:gd name="connsiteY81" fmla="*/ 391477 h 740092"/>
                <a:gd name="connsiteX82" fmla="*/ 180601 w 782582"/>
                <a:gd name="connsiteY82" fmla="*/ 379094 h 740092"/>
                <a:gd name="connsiteX83" fmla="*/ 172981 w 782582"/>
                <a:gd name="connsiteY83" fmla="*/ 363854 h 740092"/>
                <a:gd name="connsiteX84" fmla="*/ 216796 w 782582"/>
                <a:gd name="connsiteY84" fmla="*/ 236219 h 740092"/>
                <a:gd name="connsiteX85" fmla="*/ 224416 w 782582"/>
                <a:gd name="connsiteY85" fmla="*/ 228599 h 740092"/>
                <a:gd name="connsiteX86" fmla="*/ 227274 w 782582"/>
                <a:gd name="connsiteY86" fmla="*/ 226694 h 740092"/>
                <a:gd name="connsiteX87" fmla="*/ 362529 w 782582"/>
                <a:gd name="connsiteY87" fmla="*/ 160972 h 740092"/>
                <a:gd name="connsiteX88" fmla="*/ 368244 w 782582"/>
                <a:gd name="connsiteY88" fmla="*/ 160019 h 740092"/>
                <a:gd name="connsiteX89" fmla="*/ 455874 w 782582"/>
                <a:gd name="connsiteY89" fmla="*/ 0 h 740092"/>
                <a:gd name="connsiteX90" fmla="*/ 528264 w 782582"/>
                <a:gd name="connsiteY90" fmla="*/ 72390 h 740092"/>
                <a:gd name="connsiteX91" fmla="*/ 455874 w 782582"/>
                <a:gd name="connsiteY91" fmla="*/ 144780 h 740092"/>
                <a:gd name="connsiteX92" fmla="*/ 383484 w 782582"/>
                <a:gd name="connsiteY92" fmla="*/ 72390 h 740092"/>
                <a:gd name="connsiteX93" fmla="*/ 455874 w 782582"/>
                <a:gd name="connsiteY93" fmla="*/ 0 h 740092"/>
                <a:gd name="connsiteX0" fmla="*/ 652089 w 782582"/>
                <a:gd name="connsiteY0" fmla="*/ 715327 h 731013"/>
                <a:gd name="connsiteX1" fmla="*/ 643516 w 782582"/>
                <a:gd name="connsiteY1" fmla="*/ 706754 h 731013"/>
                <a:gd name="connsiteX2" fmla="*/ 652089 w 782582"/>
                <a:gd name="connsiteY2" fmla="*/ 715327 h 731013"/>
                <a:gd name="connsiteX3" fmla="*/ 541599 w 782582"/>
                <a:gd name="connsiteY3" fmla="*/ 633412 h 731013"/>
                <a:gd name="connsiteX4" fmla="*/ 773057 w 782582"/>
                <a:gd name="connsiteY4" fmla="*/ 633412 h 731013"/>
                <a:gd name="connsiteX5" fmla="*/ 782582 w 782582"/>
                <a:gd name="connsiteY5" fmla="*/ 641985 h 731013"/>
                <a:gd name="connsiteX6" fmla="*/ 782582 w 782582"/>
                <a:gd name="connsiteY6" fmla="*/ 666750 h 731013"/>
                <a:gd name="connsiteX7" fmla="*/ 774009 w 782582"/>
                <a:gd name="connsiteY7" fmla="*/ 675322 h 731013"/>
                <a:gd name="connsiteX8" fmla="*/ 541599 w 782582"/>
                <a:gd name="connsiteY8" fmla="*/ 675322 h 731013"/>
                <a:gd name="connsiteX9" fmla="*/ 533027 w 782582"/>
                <a:gd name="connsiteY9" fmla="*/ 666750 h 731013"/>
                <a:gd name="connsiteX10" fmla="*/ 533027 w 782582"/>
                <a:gd name="connsiteY10" fmla="*/ 641985 h 731013"/>
                <a:gd name="connsiteX11" fmla="*/ 541599 w 782582"/>
                <a:gd name="connsiteY11" fmla="*/ 633412 h 731013"/>
                <a:gd name="connsiteX12" fmla="*/ 352052 w 782582"/>
                <a:gd name="connsiteY12" fmla="*/ 476250 h 731013"/>
                <a:gd name="connsiteX13" fmla="*/ 437777 w 782582"/>
                <a:gd name="connsiteY13" fmla="*/ 507682 h 731013"/>
                <a:gd name="connsiteX14" fmla="*/ 413964 w 782582"/>
                <a:gd name="connsiteY14" fmla="*/ 616267 h 731013"/>
                <a:gd name="connsiteX15" fmla="*/ 412059 w 782582"/>
                <a:gd name="connsiteY15" fmla="*/ 620077 h 731013"/>
                <a:gd name="connsiteX16" fmla="*/ 412059 w 782582"/>
                <a:gd name="connsiteY16" fmla="*/ 621030 h 731013"/>
                <a:gd name="connsiteX17" fmla="*/ 411107 w 782582"/>
                <a:gd name="connsiteY17" fmla="*/ 621983 h 731013"/>
                <a:gd name="connsiteX18" fmla="*/ 329192 w 782582"/>
                <a:gd name="connsiteY18" fmla="*/ 726758 h 731013"/>
                <a:gd name="connsiteX19" fmla="*/ 312047 w 782582"/>
                <a:gd name="connsiteY19" fmla="*/ 728663 h 731013"/>
                <a:gd name="connsiteX20" fmla="*/ 272042 w 782582"/>
                <a:gd name="connsiteY20" fmla="*/ 696277 h 731013"/>
                <a:gd name="connsiteX21" fmla="*/ 270137 w 782582"/>
                <a:gd name="connsiteY21" fmla="*/ 679133 h 731013"/>
                <a:gd name="connsiteX22" fmla="*/ 323477 w 782582"/>
                <a:gd name="connsiteY22" fmla="*/ 610552 h 731013"/>
                <a:gd name="connsiteX23" fmla="*/ 352052 w 782582"/>
                <a:gd name="connsiteY23" fmla="*/ 476250 h 731013"/>
                <a:gd name="connsiteX24" fmla="*/ 61539 w 782582"/>
                <a:gd name="connsiteY24" fmla="*/ 398144 h 731013"/>
                <a:gd name="connsiteX25" fmla="*/ 294902 w 782582"/>
                <a:gd name="connsiteY25" fmla="*/ 483869 h 731013"/>
                <a:gd name="connsiteX26" fmla="*/ 302522 w 782582"/>
                <a:gd name="connsiteY26" fmla="*/ 499109 h 731013"/>
                <a:gd name="connsiteX27" fmla="*/ 256802 w 782582"/>
                <a:gd name="connsiteY27" fmla="*/ 623887 h 731013"/>
                <a:gd name="connsiteX28" fmla="*/ 241562 w 782582"/>
                <a:gd name="connsiteY28" fmla="*/ 631507 h 731013"/>
                <a:gd name="connsiteX29" fmla="*/ 8199 w 782582"/>
                <a:gd name="connsiteY29" fmla="*/ 546734 h 731013"/>
                <a:gd name="connsiteX30" fmla="*/ 579 w 782582"/>
                <a:gd name="connsiteY30" fmla="*/ 531494 h 731013"/>
                <a:gd name="connsiteX31" fmla="*/ 46299 w 782582"/>
                <a:gd name="connsiteY31" fmla="*/ 405764 h 731013"/>
                <a:gd name="connsiteX32" fmla="*/ 61539 w 782582"/>
                <a:gd name="connsiteY32" fmla="*/ 398144 h 731013"/>
                <a:gd name="connsiteX33" fmla="*/ 148216 w 782582"/>
                <a:gd name="connsiteY33" fmla="*/ 381952 h 731013"/>
                <a:gd name="connsiteX34" fmla="*/ 236799 w 782582"/>
                <a:gd name="connsiteY34" fmla="*/ 414337 h 731013"/>
                <a:gd name="connsiteX35" fmla="*/ 239656 w 782582"/>
                <a:gd name="connsiteY35" fmla="*/ 420052 h 731013"/>
                <a:gd name="connsiteX36" fmla="*/ 232036 w 782582"/>
                <a:gd name="connsiteY36" fmla="*/ 441007 h 731013"/>
                <a:gd name="connsiteX37" fmla="*/ 226321 w 782582"/>
                <a:gd name="connsiteY37" fmla="*/ 443865 h 731013"/>
                <a:gd name="connsiteX38" fmla="*/ 137739 w 782582"/>
                <a:gd name="connsiteY38" fmla="*/ 411480 h 731013"/>
                <a:gd name="connsiteX39" fmla="*/ 134881 w 782582"/>
                <a:gd name="connsiteY39" fmla="*/ 405765 h 731013"/>
                <a:gd name="connsiteX40" fmla="*/ 142501 w 782582"/>
                <a:gd name="connsiteY40" fmla="*/ 384810 h 731013"/>
                <a:gd name="connsiteX41" fmla="*/ 148216 w 782582"/>
                <a:gd name="connsiteY41" fmla="*/ 381952 h 731013"/>
                <a:gd name="connsiteX42" fmla="*/ 368244 w 782582"/>
                <a:gd name="connsiteY42" fmla="*/ 160019 h 731013"/>
                <a:gd name="connsiteX43" fmla="*/ 370149 w 782582"/>
                <a:gd name="connsiteY43" fmla="*/ 160019 h 731013"/>
                <a:gd name="connsiteX44" fmla="*/ 510166 w 782582"/>
                <a:gd name="connsiteY44" fmla="*/ 181927 h 731013"/>
                <a:gd name="connsiteX45" fmla="*/ 513024 w 782582"/>
                <a:gd name="connsiteY45" fmla="*/ 182879 h 731013"/>
                <a:gd name="connsiteX46" fmla="*/ 513976 w 782582"/>
                <a:gd name="connsiteY46" fmla="*/ 182879 h 731013"/>
                <a:gd name="connsiteX47" fmla="*/ 517786 w 782582"/>
                <a:gd name="connsiteY47" fmla="*/ 184784 h 731013"/>
                <a:gd name="connsiteX48" fmla="*/ 612084 w 782582"/>
                <a:gd name="connsiteY48" fmla="*/ 279082 h 731013"/>
                <a:gd name="connsiteX49" fmla="*/ 613036 w 782582"/>
                <a:gd name="connsiteY49" fmla="*/ 280034 h 731013"/>
                <a:gd name="connsiteX50" fmla="*/ 680664 w 782582"/>
                <a:gd name="connsiteY50" fmla="*/ 280034 h 731013"/>
                <a:gd name="connsiteX51" fmla="*/ 693046 w 782582"/>
                <a:gd name="connsiteY51" fmla="*/ 292417 h 731013"/>
                <a:gd name="connsiteX52" fmla="*/ 693046 w 782582"/>
                <a:gd name="connsiteY52" fmla="*/ 324802 h 731013"/>
                <a:gd name="connsiteX53" fmla="*/ 680664 w 782582"/>
                <a:gd name="connsiteY53" fmla="*/ 337184 h 731013"/>
                <a:gd name="connsiteX54" fmla="*/ 564459 w 782582"/>
                <a:gd name="connsiteY54" fmla="*/ 337184 h 731013"/>
                <a:gd name="connsiteX55" fmla="*/ 564459 w 782582"/>
                <a:gd name="connsiteY55" fmla="*/ 335279 h 731013"/>
                <a:gd name="connsiteX56" fmla="*/ 554934 w 782582"/>
                <a:gd name="connsiteY56" fmla="*/ 330517 h 731013"/>
                <a:gd name="connsiteX57" fmla="*/ 504451 w 782582"/>
                <a:gd name="connsiteY57" fmla="*/ 280034 h 731013"/>
                <a:gd name="connsiteX58" fmla="*/ 474924 w 782582"/>
                <a:gd name="connsiteY58" fmla="*/ 394334 h 731013"/>
                <a:gd name="connsiteX59" fmla="*/ 602559 w 782582"/>
                <a:gd name="connsiteY59" fmla="*/ 435292 h 731013"/>
                <a:gd name="connsiteX60" fmla="*/ 603511 w 782582"/>
                <a:gd name="connsiteY60" fmla="*/ 435292 h 731013"/>
                <a:gd name="connsiteX61" fmla="*/ 605416 w 782582"/>
                <a:gd name="connsiteY61" fmla="*/ 436244 h 731013"/>
                <a:gd name="connsiteX62" fmla="*/ 607321 w 782582"/>
                <a:gd name="connsiteY62" fmla="*/ 437197 h 731013"/>
                <a:gd name="connsiteX63" fmla="*/ 608274 w 782582"/>
                <a:gd name="connsiteY63" fmla="*/ 438149 h 731013"/>
                <a:gd name="connsiteX64" fmla="*/ 609226 w 782582"/>
                <a:gd name="connsiteY64" fmla="*/ 439102 h 731013"/>
                <a:gd name="connsiteX65" fmla="*/ 611131 w 782582"/>
                <a:gd name="connsiteY65" fmla="*/ 441959 h 731013"/>
                <a:gd name="connsiteX66" fmla="*/ 612084 w 782582"/>
                <a:gd name="connsiteY66" fmla="*/ 442912 h 731013"/>
                <a:gd name="connsiteX67" fmla="*/ 613036 w 782582"/>
                <a:gd name="connsiteY67" fmla="*/ 446722 h 731013"/>
                <a:gd name="connsiteX68" fmla="*/ 613036 w 782582"/>
                <a:gd name="connsiteY68" fmla="*/ 581977 h 731013"/>
                <a:gd name="connsiteX69" fmla="*/ 600654 w 782582"/>
                <a:gd name="connsiteY69" fmla="*/ 594359 h 731013"/>
                <a:gd name="connsiteX70" fmla="*/ 548266 w 782582"/>
                <a:gd name="connsiteY70" fmla="*/ 594359 h 731013"/>
                <a:gd name="connsiteX71" fmla="*/ 535884 w 782582"/>
                <a:gd name="connsiteY71" fmla="*/ 581977 h 731013"/>
                <a:gd name="connsiteX72" fmla="*/ 535884 w 782582"/>
                <a:gd name="connsiteY72" fmla="*/ 509587 h 731013"/>
                <a:gd name="connsiteX73" fmla="*/ 326334 w 782582"/>
                <a:gd name="connsiteY73" fmla="*/ 434339 h 731013"/>
                <a:gd name="connsiteX74" fmla="*/ 322524 w 782582"/>
                <a:gd name="connsiteY74" fmla="*/ 433387 h 731013"/>
                <a:gd name="connsiteX75" fmla="*/ 316809 w 782582"/>
                <a:gd name="connsiteY75" fmla="*/ 421004 h 731013"/>
                <a:gd name="connsiteX76" fmla="*/ 316809 w 782582"/>
                <a:gd name="connsiteY76" fmla="*/ 419099 h 731013"/>
                <a:gd name="connsiteX77" fmla="*/ 342526 w 782582"/>
                <a:gd name="connsiteY77" fmla="*/ 254317 h 731013"/>
                <a:gd name="connsiteX78" fmla="*/ 261564 w 782582"/>
                <a:gd name="connsiteY78" fmla="*/ 294322 h 731013"/>
                <a:gd name="connsiteX79" fmla="*/ 231084 w 782582"/>
                <a:gd name="connsiteY79" fmla="*/ 383857 h 731013"/>
                <a:gd name="connsiteX80" fmla="*/ 215844 w 782582"/>
                <a:gd name="connsiteY80" fmla="*/ 391477 h 731013"/>
                <a:gd name="connsiteX81" fmla="*/ 180601 w 782582"/>
                <a:gd name="connsiteY81" fmla="*/ 379094 h 731013"/>
                <a:gd name="connsiteX82" fmla="*/ 172981 w 782582"/>
                <a:gd name="connsiteY82" fmla="*/ 363854 h 731013"/>
                <a:gd name="connsiteX83" fmla="*/ 216796 w 782582"/>
                <a:gd name="connsiteY83" fmla="*/ 236219 h 731013"/>
                <a:gd name="connsiteX84" fmla="*/ 224416 w 782582"/>
                <a:gd name="connsiteY84" fmla="*/ 228599 h 731013"/>
                <a:gd name="connsiteX85" fmla="*/ 227274 w 782582"/>
                <a:gd name="connsiteY85" fmla="*/ 226694 h 731013"/>
                <a:gd name="connsiteX86" fmla="*/ 362529 w 782582"/>
                <a:gd name="connsiteY86" fmla="*/ 160972 h 731013"/>
                <a:gd name="connsiteX87" fmla="*/ 368244 w 782582"/>
                <a:gd name="connsiteY87" fmla="*/ 160019 h 731013"/>
                <a:gd name="connsiteX88" fmla="*/ 455874 w 782582"/>
                <a:gd name="connsiteY88" fmla="*/ 0 h 731013"/>
                <a:gd name="connsiteX89" fmla="*/ 528264 w 782582"/>
                <a:gd name="connsiteY89" fmla="*/ 72390 h 731013"/>
                <a:gd name="connsiteX90" fmla="*/ 455874 w 782582"/>
                <a:gd name="connsiteY90" fmla="*/ 144780 h 731013"/>
                <a:gd name="connsiteX91" fmla="*/ 383484 w 782582"/>
                <a:gd name="connsiteY91" fmla="*/ 72390 h 731013"/>
                <a:gd name="connsiteX92" fmla="*/ 455874 w 782582"/>
                <a:gd name="connsiteY92"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782582 w 782582"/>
                <a:gd name="connsiteY3" fmla="*/ 666750 h 731013"/>
                <a:gd name="connsiteX4" fmla="*/ 774009 w 782582"/>
                <a:gd name="connsiteY4" fmla="*/ 675322 h 731013"/>
                <a:gd name="connsiteX5" fmla="*/ 541599 w 782582"/>
                <a:gd name="connsiteY5" fmla="*/ 675322 h 731013"/>
                <a:gd name="connsiteX6" fmla="*/ 533027 w 782582"/>
                <a:gd name="connsiteY6" fmla="*/ 666750 h 731013"/>
                <a:gd name="connsiteX7" fmla="*/ 533027 w 782582"/>
                <a:gd name="connsiteY7" fmla="*/ 641985 h 731013"/>
                <a:gd name="connsiteX8" fmla="*/ 541599 w 782582"/>
                <a:gd name="connsiteY8" fmla="*/ 633412 h 731013"/>
                <a:gd name="connsiteX9" fmla="*/ 352052 w 782582"/>
                <a:gd name="connsiteY9" fmla="*/ 476250 h 731013"/>
                <a:gd name="connsiteX10" fmla="*/ 437777 w 782582"/>
                <a:gd name="connsiteY10" fmla="*/ 507682 h 731013"/>
                <a:gd name="connsiteX11" fmla="*/ 413964 w 782582"/>
                <a:gd name="connsiteY11" fmla="*/ 616267 h 731013"/>
                <a:gd name="connsiteX12" fmla="*/ 412059 w 782582"/>
                <a:gd name="connsiteY12" fmla="*/ 620077 h 731013"/>
                <a:gd name="connsiteX13" fmla="*/ 412059 w 782582"/>
                <a:gd name="connsiteY13" fmla="*/ 621030 h 731013"/>
                <a:gd name="connsiteX14" fmla="*/ 411107 w 782582"/>
                <a:gd name="connsiteY14" fmla="*/ 621983 h 731013"/>
                <a:gd name="connsiteX15" fmla="*/ 329192 w 782582"/>
                <a:gd name="connsiteY15" fmla="*/ 726758 h 731013"/>
                <a:gd name="connsiteX16" fmla="*/ 312047 w 782582"/>
                <a:gd name="connsiteY16" fmla="*/ 728663 h 731013"/>
                <a:gd name="connsiteX17" fmla="*/ 272042 w 782582"/>
                <a:gd name="connsiteY17" fmla="*/ 696277 h 731013"/>
                <a:gd name="connsiteX18" fmla="*/ 270137 w 782582"/>
                <a:gd name="connsiteY18" fmla="*/ 679133 h 731013"/>
                <a:gd name="connsiteX19" fmla="*/ 323477 w 782582"/>
                <a:gd name="connsiteY19" fmla="*/ 610552 h 731013"/>
                <a:gd name="connsiteX20" fmla="*/ 352052 w 782582"/>
                <a:gd name="connsiteY20" fmla="*/ 476250 h 731013"/>
                <a:gd name="connsiteX21" fmla="*/ 61539 w 782582"/>
                <a:gd name="connsiteY21" fmla="*/ 398144 h 731013"/>
                <a:gd name="connsiteX22" fmla="*/ 294902 w 782582"/>
                <a:gd name="connsiteY22" fmla="*/ 483869 h 731013"/>
                <a:gd name="connsiteX23" fmla="*/ 302522 w 782582"/>
                <a:gd name="connsiteY23" fmla="*/ 499109 h 731013"/>
                <a:gd name="connsiteX24" fmla="*/ 256802 w 782582"/>
                <a:gd name="connsiteY24" fmla="*/ 623887 h 731013"/>
                <a:gd name="connsiteX25" fmla="*/ 241562 w 782582"/>
                <a:gd name="connsiteY25" fmla="*/ 631507 h 731013"/>
                <a:gd name="connsiteX26" fmla="*/ 8199 w 782582"/>
                <a:gd name="connsiteY26" fmla="*/ 546734 h 731013"/>
                <a:gd name="connsiteX27" fmla="*/ 579 w 782582"/>
                <a:gd name="connsiteY27" fmla="*/ 531494 h 731013"/>
                <a:gd name="connsiteX28" fmla="*/ 46299 w 782582"/>
                <a:gd name="connsiteY28" fmla="*/ 405764 h 731013"/>
                <a:gd name="connsiteX29" fmla="*/ 61539 w 782582"/>
                <a:gd name="connsiteY29" fmla="*/ 398144 h 731013"/>
                <a:gd name="connsiteX30" fmla="*/ 148216 w 782582"/>
                <a:gd name="connsiteY30" fmla="*/ 381952 h 731013"/>
                <a:gd name="connsiteX31" fmla="*/ 236799 w 782582"/>
                <a:gd name="connsiteY31" fmla="*/ 414337 h 731013"/>
                <a:gd name="connsiteX32" fmla="*/ 239656 w 782582"/>
                <a:gd name="connsiteY32" fmla="*/ 420052 h 731013"/>
                <a:gd name="connsiteX33" fmla="*/ 232036 w 782582"/>
                <a:gd name="connsiteY33" fmla="*/ 441007 h 731013"/>
                <a:gd name="connsiteX34" fmla="*/ 226321 w 782582"/>
                <a:gd name="connsiteY34" fmla="*/ 443865 h 731013"/>
                <a:gd name="connsiteX35" fmla="*/ 137739 w 782582"/>
                <a:gd name="connsiteY35" fmla="*/ 411480 h 731013"/>
                <a:gd name="connsiteX36" fmla="*/ 134881 w 782582"/>
                <a:gd name="connsiteY36" fmla="*/ 405765 h 731013"/>
                <a:gd name="connsiteX37" fmla="*/ 142501 w 782582"/>
                <a:gd name="connsiteY37" fmla="*/ 384810 h 731013"/>
                <a:gd name="connsiteX38" fmla="*/ 148216 w 782582"/>
                <a:gd name="connsiteY38" fmla="*/ 381952 h 731013"/>
                <a:gd name="connsiteX39" fmla="*/ 368244 w 782582"/>
                <a:gd name="connsiteY39" fmla="*/ 160019 h 731013"/>
                <a:gd name="connsiteX40" fmla="*/ 370149 w 782582"/>
                <a:gd name="connsiteY40" fmla="*/ 160019 h 731013"/>
                <a:gd name="connsiteX41" fmla="*/ 510166 w 782582"/>
                <a:gd name="connsiteY41" fmla="*/ 181927 h 731013"/>
                <a:gd name="connsiteX42" fmla="*/ 513024 w 782582"/>
                <a:gd name="connsiteY42" fmla="*/ 182879 h 731013"/>
                <a:gd name="connsiteX43" fmla="*/ 513976 w 782582"/>
                <a:gd name="connsiteY43" fmla="*/ 182879 h 731013"/>
                <a:gd name="connsiteX44" fmla="*/ 517786 w 782582"/>
                <a:gd name="connsiteY44" fmla="*/ 184784 h 731013"/>
                <a:gd name="connsiteX45" fmla="*/ 612084 w 782582"/>
                <a:gd name="connsiteY45" fmla="*/ 279082 h 731013"/>
                <a:gd name="connsiteX46" fmla="*/ 613036 w 782582"/>
                <a:gd name="connsiteY46" fmla="*/ 280034 h 731013"/>
                <a:gd name="connsiteX47" fmla="*/ 680664 w 782582"/>
                <a:gd name="connsiteY47" fmla="*/ 280034 h 731013"/>
                <a:gd name="connsiteX48" fmla="*/ 693046 w 782582"/>
                <a:gd name="connsiteY48" fmla="*/ 292417 h 731013"/>
                <a:gd name="connsiteX49" fmla="*/ 693046 w 782582"/>
                <a:gd name="connsiteY49" fmla="*/ 324802 h 731013"/>
                <a:gd name="connsiteX50" fmla="*/ 680664 w 782582"/>
                <a:gd name="connsiteY50" fmla="*/ 337184 h 731013"/>
                <a:gd name="connsiteX51" fmla="*/ 564459 w 782582"/>
                <a:gd name="connsiteY51" fmla="*/ 337184 h 731013"/>
                <a:gd name="connsiteX52" fmla="*/ 564459 w 782582"/>
                <a:gd name="connsiteY52" fmla="*/ 335279 h 731013"/>
                <a:gd name="connsiteX53" fmla="*/ 554934 w 782582"/>
                <a:gd name="connsiteY53" fmla="*/ 330517 h 731013"/>
                <a:gd name="connsiteX54" fmla="*/ 504451 w 782582"/>
                <a:gd name="connsiteY54" fmla="*/ 280034 h 731013"/>
                <a:gd name="connsiteX55" fmla="*/ 474924 w 782582"/>
                <a:gd name="connsiteY55" fmla="*/ 394334 h 731013"/>
                <a:gd name="connsiteX56" fmla="*/ 602559 w 782582"/>
                <a:gd name="connsiteY56" fmla="*/ 435292 h 731013"/>
                <a:gd name="connsiteX57" fmla="*/ 603511 w 782582"/>
                <a:gd name="connsiteY57" fmla="*/ 435292 h 731013"/>
                <a:gd name="connsiteX58" fmla="*/ 605416 w 782582"/>
                <a:gd name="connsiteY58" fmla="*/ 436244 h 731013"/>
                <a:gd name="connsiteX59" fmla="*/ 607321 w 782582"/>
                <a:gd name="connsiteY59" fmla="*/ 437197 h 731013"/>
                <a:gd name="connsiteX60" fmla="*/ 608274 w 782582"/>
                <a:gd name="connsiteY60" fmla="*/ 438149 h 731013"/>
                <a:gd name="connsiteX61" fmla="*/ 609226 w 782582"/>
                <a:gd name="connsiteY61" fmla="*/ 439102 h 731013"/>
                <a:gd name="connsiteX62" fmla="*/ 611131 w 782582"/>
                <a:gd name="connsiteY62" fmla="*/ 441959 h 731013"/>
                <a:gd name="connsiteX63" fmla="*/ 612084 w 782582"/>
                <a:gd name="connsiteY63" fmla="*/ 442912 h 731013"/>
                <a:gd name="connsiteX64" fmla="*/ 613036 w 782582"/>
                <a:gd name="connsiteY64" fmla="*/ 446722 h 731013"/>
                <a:gd name="connsiteX65" fmla="*/ 613036 w 782582"/>
                <a:gd name="connsiteY65" fmla="*/ 581977 h 731013"/>
                <a:gd name="connsiteX66" fmla="*/ 600654 w 782582"/>
                <a:gd name="connsiteY66" fmla="*/ 594359 h 731013"/>
                <a:gd name="connsiteX67" fmla="*/ 548266 w 782582"/>
                <a:gd name="connsiteY67" fmla="*/ 594359 h 731013"/>
                <a:gd name="connsiteX68" fmla="*/ 535884 w 782582"/>
                <a:gd name="connsiteY68" fmla="*/ 581977 h 731013"/>
                <a:gd name="connsiteX69" fmla="*/ 535884 w 782582"/>
                <a:gd name="connsiteY69" fmla="*/ 509587 h 731013"/>
                <a:gd name="connsiteX70" fmla="*/ 326334 w 782582"/>
                <a:gd name="connsiteY70" fmla="*/ 434339 h 731013"/>
                <a:gd name="connsiteX71" fmla="*/ 322524 w 782582"/>
                <a:gd name="connsiteY71" fmla="*/ 433387 h 731013"/>
                <a:gd name="connsiteX72" fmla="*/ 316809 w 782582"/>
                <a:gd name="connsiteY72" fmla="*/ 421004 h 731013"/>
                <a:gd name="connsiteX73" fmla="*/ 316809 w 782582"/>
                <a:gd name="connsiteY73" fmla="*/ 419099 h 731013"/>
                <a:gd name="connsiteX74" fmla="*/ 342526 w 782582"/>
                <a:gd name="connsiteY74" fmla="*/ 254317 h 731013"/>
                <a:gd name="connsiteX75" fmla="*/ 261564 w 782582"/>
                <a:gd name="connsiteY75" fmla="*/ 294322 h 731013"/>
                <a:gd name="connsiteX76" fmla="*/ 231084 w 782582"/>
                <a:gd name="connsiteY76" fmla="*/ 383857 h 731013"/>
                <a:gd name="connsiteX77" fmla="*/ 215844 w 782582"/>
                <a:gd name="connsiteY77" fmla="*/ 391477 h 731013"/>
                <a:gd name="connsiteX78" fmla="*/ 180601 w 782582"/>
                <a:gd name="connsiteY78" fmla="*/ 379094 h 731013"/>
                <a:gd name="connsiteX79" fmla="*/ 172981 w 782582"/>
                <a:gd name="connsiteY79" fmla="*/ 363854 h 731013"/>
                <a:gd name="connsiteX80" fmla="*/ 216796 w 782582"/>
                <a:gd name="connsiteY80" fmla="*/ 236219 h 731013"/>
                <a:gd name="connsiteX81" fmla="*/ 224416 w 782582"/>
                <a:gd name="connsiteY81" fmla="*/ 228599 h 731013"/>
                <a:gd name="connsiteX82" fmla="*/ 227274 w 782582"/>
                <a:gd name="connsiteY82" fmla="*/ 226694 h 731013"/>
                <a:gd name="connsiteX83" fmla="*/ 362529 w 782582"/>
                <a:gd name="connsiteY83" fmla="*/ 160972 h 731013"/>
                <a:gd name="connsiteX84" fmla="*/ 368244 w 782582"/>
                <a:gd name="connsiteY84" fmla="*/ 160019 h 731013"/>
                <a:gd name="connsiteX85" fmla="*/ 455874 w 782582"/>
                <a:gd name="connsiteY85" fmla="*/ 0 h 731013"/>
                <a:gd name="connsiteX86" fmla="*/ 528264 w 782582"/>
                <a:gd name="connsiteY86" fmla="*/ 72390 h 731013"/>
                <a:gd name="connsiteX87" fmla="*/ 455874 w 782582"/>
                <a:gd name="connsiteY87" fmla="*/ 144780 h 731013"/>
                <a:gd name="connsiteX88" fmla="*/ 383484 w 782582"/>
                <a:gd name="connsiteY88" fmla="*/ 72390 h 731013"/>
                <a:gd name="connsiteX89" fmla="*/ 455874 w 782582"/>
                <a:gd name="connsiteY89"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782582 w 782582"/>
                <a:gd name="connsiteY3" fmla="*/ 666750 h 731013"/>
                <a:gd name="connsiteX4" fmla="*/ 541599 w 782582"/>
                <a:gd name="connsiteY4" fmla="*/ 675322 h 731013"/>
                <a:gd name="connsiteX5" fmla="*/ 533027 w 782582"/>
                <a:gd name="connsiteY5" fmla="*/ 666750 h 731013"/>
                <a:gd name="connsiteX6" fmla="*/ 533027 w 782582"/>
                <a:gd name="connsiteY6" fmla="*/ 641985 h 731013"/>
                <a:gd name="connsiteX7" fmla="*/ 541599 w 782582"/>
                <a:gd name="connsiteY7" fmla="*/ 633412 h 731013"/>
                <a:gd name="connsiteX8" fmla="*/ 352052 w 782582"/>
                <a:gd name="connsiteY8" fmla="*/ 476250 h 731013"/>
                <a:gd name="connsiteX9" fmla="*/ 437777 w 782582"/>
                <a:gd name="connsiteY9" fmla="*/ 507682 h 731013"/>
                <a:gd name="connsiteX10" fmla="*/ 413964 w 782582"/>
                <a:gd name="connsiteY10" fmla="*/ 616267 h 731013"/>
                <a:gd name="connsiteX11" fmla="*/ 412059 w 782582"/>
                <a:gd name="connsiteY11" fmla="*/ 620077 h 731013"/>
                <a:gd name="connsiteX12" fmla="*/ 412059 w 782582"/>
                <a:gd name="connsiteY12" fmla="*/ 621030 h 731013"/>
                <a:gd name="connsiteX13" fmla="*/ 411107 w 782582"/>
                <a:gd name="connsiteY13" fmla="*/ 621983 h 731013"/>
                <a:gd name="connsiteX14" fmla="*/ 329192 w 782582"/>
                <a:gd name="connsiteY14" fmla="*/ 726758 h 731013"/>
                <a:gd name="connsiteX15" fmla="*/ 312047 w 782582"/>
                <a:gd name="connsiteY15" fmla="*/ 728663 h 731013"/>
                <a:gd name="connsiteX16" fmla="*/ 272042 w 782582"/>
                <a:gd name="connsiteY16" fmla="*/ 696277 h 731013"/>
                <a:gd name="connsiteX17" fmla="*/ 270137 w 782582"/>
                <a:gd name="connsiteY17" fmla="*/ 679133 h 731013"/>
                <a:gd name="connsiteX18" fmla="*/ 323477 w 782582"/>
                <a:gd name="connsiteY18" fmla="*/ 610552 h 731013"/>
                <a:gd name="connsiteX19" fmla="*/ 352052 w 782582"/>
                <a:gd name="connsiteY19" fmla="*/ 476250 h 731013"/>
                <a:gd name="connsiteX20" fmla="*/ 61539 w 782582"/>
                <a:gd name="connsiteY20" fmla="*/ 398144 h 731013"/>
                <a:gd name="connsiteX21" fmla="*/ 294902 w 782582"/>
                <a:gd name="connsiteY21" fmla="*/ 483869 h 731013"/>
                <a:gd name="connsiteX22" fmla="*/ 302522 w 782582"/>
                <a:gd name="connsiteY22" fmla="*/ 499109 h 731013"/>
                <a:gd name="connsiteX23" fmla="*/ 256802 w 782582"/>
                <a:gd name="connsiteY23" fmla="*/ 623887 h 731013"/>
                <a:gd name="connsiteX24" fmla="*/ 241562 w 782582"/>
                <a:gd name="connsiteY24" fmla="*/ 631507 h 731013"/>
                <a:gd name="connsiteX25" fmla="*/ 8199 w 782582"/>
                <a:gd name="connsiteY25" fmla="*/ 546734 h 731013"/>
                <a:gd name="connsiteX26" fmla="*/ 579 w 782582"/>
                <a:gd name="connsiteY26" fmla="*/ 531494 h 731013"/>
                <a:gd name="connsiteX27" fmla="*/ 46299 w 782582"/>
                <a:gd name="connsiteY27" fmla="*/ 405764 h 731013"/>
                <a:gd name="connsiteX28" fmla="*/ 61539 w 782582"/>
                <a:gd name="connsiteY28" fmla="*/ 398144 h 731013"/>
                <a:gd name="connsiteX29" fmla="*/ 148216 w 782582"/>
                <a:gd name="connsiteY29" fmla="*/ 381952 h 731013"/>
                <a:gd name="connsiteX30" fmla="*/ 236799 w 782582"/>
                <a:gd name="connsiteY30" fmla="*/ 414337 h 731013"/>
                <a:gd name="connsiteX31" fmla="*/ 239656 w 782582"/>
                <a:gd name="connsiteY31" fmla="*/ 420052 h 731013"/>
                <a:gd name="connsiteX32" fmla="*/ 232036 w 782582"/>
                <a:gd name="connsiteY32" fmla="*/ 441007 h 731013"/>
                <a:gd name="connsiteX33" fmla="*/ 226321 w 782582"/>
                <a:gd name="connsiteY33" fmla="*/ 443865 h 731013"/>
                <a:gd name="connsiteX34" fmla="*/ 137739 w 782582"/>
                <a:gd name="connsiteY34" fmla="*/ 411480 h 731013"/>
                <a:gd name="connsiteX35" fmla="*/ 134881 w 782582"/>
                <a:gd name="connsiteY35" fmla="*/ 405765 h 731013"/>
                <a:gd name="connsiteX36" fmla="*/ 142501 w 782582"/>
                <a:gd name="connsiteY36" fmla="*/ 384810 h 731013"/>
                <a:gd name="connsiteX37" fmla="*/ 148216 w 782582"/>
                <a:gd name="connsiteY37" fmla="*/ 381952 h 731013"/>
                <a:gd name="connsiteX38" fmla="*/ 368244 w 782582"/>
                <a:gd name="connsiteY38" fmla="*/ 160019 h 731013"/>
                <a:gd name="connsiteX39" fmla="*/ 370149 w 782582"/>
                <a:gd name="connsiteY39" fmla="*/ 160019 h 731013"/>
                <a:gd name="connsiteX40" fmla="*/ 510166 w 782582"/>
                <a:gd name="connsiteY40" fmla="*/ 181927 h 731013"/>
                <a:gd name="connsiteX41" fmla="*/ 513024 w 782582"/>
                <a:gd name="connsiteY41" fmla="*/ 182879 h 731013"/>
                <a:gd name="connsiteX42" fmla="*/ 513976 w 782582"/>
                <a:gd name="connsiteY42" fmla="*/ 182879 h 731013"/>
                <a:gd name="connsiteX43" fmla="*/ 517786 w 782582"/>
                <a:gd name="connsiteY43" fmla="*/ 184784 h 731013"/>
                <a:gd name="connsiteX44" fmla="*/ 612084 w 782582"/>
                <a:gd name="connsiteY44" fmla="*/ 279082 h 731013"/>
                <a:gd name="connsiteX45" fmla="*/ 613036 w 782582"/>
                <a:gd name="connsiteY45" fmla="*/ 280034 h 731013"/>
                <a:gd name="connsiteX46" fmla="*/ 680664 w 782582"/>
                <a:gd name="connsiteY46" fmla="*/ 280034 h 731013"/>
                <a:gd name="connsiteX47" fmla="*/ 693046 w 782582"/>
                <a:gd name="connsiteY47" fmla="*/ 292417 h 731013"/>
                <a:gd name="connsiteX48" fmla="*/ 693046 w 782582"/>
                <a:gd name="connsiteY48" fmla="*/ 324802 h 731013"/>
                <a:gd name="connsiteX49" fmla="*/ 680664 w 782582"/>
                <a:gd name="connsiteY49" fmla="*/ 337184 h 731013"/>
                <a:gd name="connsiteX50" fmla="*/ 564459 w 782582"/>
                <a:gd name="connsiteY50" fmla="*/ 337184 h 731013"/>
                <a:gd name="connsiteX51" fmla="*/ 564459 w 782582"/>
                <a:gd name="connsiteY51" fmla="*/ 335279 h 731013"/>
                <a:gd name="connsiteX52" fmla="*/ 554934 w 782582"/>
                <a:gd name="connsiteY52" fmla="*/ 330517 h 731013"/>
                <a:gd name="connsiteX53" fmla="*/ 504451 w 782582"/>
                <a:gd name="connsiteY53" fmla="*/ 280034 h 731013"/>
                <a:gd name="connsiteX54" fmla="*/ 474924 w 782582"/>
                <a:gd name="connsiteY54" fmla="*/ 394334 h 731013"/>
                <a:gd name="connsiteX55" fmla="*/ 602559 w 782582"/>
                <a:gd name="connsiteY55" fmla="*/ 435292 h 731013"/>
                <a:gd name="connsiteX56" fmla="*/ 603511 w 782582"/>
                <a:gd name="connsiteY56" fmla="*/ 435292 h 731013"/>
                <a:gd name="connsiteX57" fmla="*/ 605416 w 782582"/>
                <a:gd name="connsiteY57" fmla="*/ 436244 h 731013"/>
                <a:gd name="connsiteX58" fmla="*/ 607321 w 782582"/>
                <a:gd name="connsiteY58" fmla="*/ 437197 h 731013"/>
                <a:gd name="connsiteX59" fmla="*/ 608274 w 782582"/>
                <a:gd name="connsiteY59" fmla="*/ 438149 h 731013"/>
                <a:gd name="connsiteX60" fmla="*/ 609226 w 782582"/>
                <a:gd name="connsiteY60" fmla="*/ 439102 h 731013"/>
                <a:gd name="connsiteX61" fmla="*/ 611131 w 782582"/>
                <a:gd name="connsiteY61" fmla="*/ 441959 h 731013"/>
                <a:gd name="connsiteX62" fmla="*/ 612084 w 782582"/>
                <a:gd name="connsiteY62" fmla="*/ 442912 h 731013"/>
                <a:gd name="connsiteX63" fmla="*/ 613036 w 782582"/>
                <a:gd name="connsiteY63" fmla="*/ 446722 h 731013"/>
                <a:gd name="connsiteX64" fmla="*/ 613036 w 782582"/>
                <a:gd name="connsiteY64" fmla="*/ 581977 h 731013"/>
                <a:gd name="connsiteX65" fmla="*/ 600654 w 782582"/>
                <a:gd name="connsiteY65" fmla="*/ 594359 h 731013"/>
                <a:gd name="connsiteX66" fmla="*/ 548266 w 782582"/>
                <a:gd name="connsiteY66" fmla="*/ 594359 h 731013"/>
                <a:gd name="connsiteX67" fmla="*/ 535884 w 782582"/>
                <a:gd name="connsiteY67" fmla="*/ 581977 h 731013"/>
                <a:gd name="connsiteX68" fmla="*/ 535884 w 782582"/>
                <a:gd name="connsiteY68" fmla="*/ 509587 h 731013"/>
                <a:gd name="connsiteX69" fmla="*/ 326334 w 782582"/>
                <a:gd name="connsiteY69" fmla="*/ 434339 h 731013"/>
                <a:gd name="connsiteX70" fmla="*/ 322524 w 782582"/>
                <a:gd name="connsiteY70" fmla="*/ 433387 h 731013"/>
                <a:gd name="connsiteX71" fmla="*/ 316809 w 782582"/>
                <a:gd name="connsiteY71" fmla="*/ 421004 h 731013"/>
                <a:gd name="connsiteX72" fmla="*/ 316809 w 782582"/>
                <a:gd name="connsiteY72" fmla="*/ 419099 h 731013"/>
                <a:gd name="connsiteX73" fmla="*/ 342526 w 782582"/>
                <a:gd name="connsiteY73" fmla="*/ 254317 h 731013"/>
                <a:gd name="connsiteX74" fmla="*/ 261564 w 782582"/>
                <a:gd name="connsiteY74" fmla="*/ 294322 h 731013"/>
                <a:gd name="connsiteX75" fmla="*/ 231084 w 782582"/>
                <a:gd name="connsiteY75" fmla="*/ 383857 h 731013"/>
                <a:gd name="connsiteX76" fmla="*/ 215844 w 782582"/>
                <a:gd name="connsiteY76" fmla="*/ 391477 h 731013"/>
                <a:gd name="connsiteX77" fmla="*/ 180601 w 782582"/>
                <a:gd name="connsiteY77" fmla="*/ 379094 h 731013"/>
                <a:gd name="connsiteX78" fmla="*/ 172981 w 782582"/>
                <a:gd name="connsiteY78" fmla="*/ 363854 h 731013"/>
                <a:gd name="connsiteX79" fmla="*/ 216796 w 782582"/>
                <a:gd name="connsiteY79" fmla="*/ 236219 h 731013"/>
                <a:gd name="connsiteX80" fmla="*/ 224416 w 782582"/>
                <a:gd name="connsiteY80" fmla="*/ 228599 h 731013"/>
                <a:gd name="connsiteX81" fmla="*/ 227274 w 782582"/>
                <a:gd name="connsiteY81" fmla="*/ 226694 h 731013"/>
                <a:gd name="connsiteX82" fmla="*/ 362529 w 782582"/>
                <a:gd name="connsiteY82" fmla="*/ 160972 h 731013"/>
                <a:gd name="connsiteX83" fmla="*/ 368244 w 782582"/>
                <a:gd name="connsiteY83" fmla="*/ 160019 h 731013"/>
                <a:gd name="connsiteX84" fmla="*/ 455874 w 782582"/>
                <a:gd name="connsiteY84" fmla="*/ 0 h 731013"/>
                <a:gd name="connsiteX85" fmla="*/ 528264 w 782582"/>
                <a:gd name="connsiteY85" fmla="*/ 72390 h 731013"/>
                <a:gd name="connsiteX86" fmla="*/ 455874 w 782582"/>
                <a:gd name="connsiteY86" fmla="*/ 144780 h 731013"/>
                <a:gd name="connsiteX87" fmla="*/ 383484 w 782582"/>
                <a:gd name="connsiteY87" fmla="*/ 72390 h 731013"/>
                <a:gd name="connsiteX88" fmla="*/ 455874 w 782582"/>
                <a:gd name="connsiteY88"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541599 w 782582"/>
                <a:gd name="connsiteY3" fmla="*/ 675322 h 731013"/>
                <a:gd name="connsiteX4" fmla="*/ 533027 w 782582"/>
                <a:gd name="connsiteY4" fmla="*/ 666750 h 731013"/>
                <a:gd name="connsiteX5" fmla="*/ 533027 w 782582"/>
                <a:gd name="connsiteY5" fmla="*/ 641985 h 731013"/>
                <a:gd name="connsiteX6" fmla="*/ 541599 w 782582"/>
                <a:gd name="connsiteY6" fmla="*/ 633412 h 731013"/>
                <a:gd name="connsiteX7" fmla="*/ 352052 w 782582"/>
                <a:gd name="connsiteY7" fmla="*/ 476250 h 731013"/>
                <a:gd name="connsiteX8" fmla="*/ 437777 w 782582"/>
                <a:gd name="connsiteY8" fmla="*/ 507682 h 731013"/>
                <a:gd name="connsiteX9" fmla="*/ 413964 w 782582"/>
                <a:gd name="connsiteY9" fmla="*/ 616267 h 731013"/>
                <a:gd name="connsiteX10" fmla="*/ 412059 w 782582"/>
                <a:gd name="connsiteY10" fmla="*/ 620077 h 731013"/>
                <a:gd name="connsiteX11" fmla="*/ 412059 w 782582"/>
                <a:gd name="connsiteY11" fmla="*/ 621030 h 731013"/>
                <a:gd name="connsiteX12" fmla="*/ 411107 w 782582"/>
                <a:gd name="connsiteY12" fmla="*/ 621983 h 731013"/>
                <a:gd name="connsiteX13" fmla="*/ 329192 w 782582"/>
                <a:gd name="connsiteY13" fmla="*/ 726758 h 731013"/>
                <a:gd name="connsiteX14" fmla="*/ 312047 w 782582"/>
                <a:gd name="connsiteY14" fmla="*/ 728663 h 731013"/>
                <a:gd name="connsiteX15" fmla="*/ 272042 w 782582"/>
                <a:gd name="connsiteY15" fmla="*/ 696277 h 731013"/>
                <a:gd name="connsiteX16" fmla="*/ 270137 w 782582"/>
                <a:gd name="connsiteY16" fmla="*/ 679133 h 731013"/>
                <a:gd name="connsiteX17" fmla="*/ 323477 w 782582"/>
                <a:gd name="connsiteY17" fmla="*/ 610552 h 731013"/>
                <a:gd name="connsiteX18" fmla="*/ 352052 w 782582"/>
                <a:gd name="connsiteY18" fmla="*/ 476250 h 731013"/>
                <a:gd name="connsiteX19" fmla="*/ 61539 w 782582"/>
                <a:gd name="connsiteY19" fmla="*/ 398144 h 731013"/>
                <a:gd name="connsiteX20" fmla="*/ 294902 w 782582"/>
                <a:gd name="connsiteY20" fmla="*/ 483869 h 731013"/>
                <a:gd name="connsiteX21" fmla="*/ 302522 w 782582"/>
                <a:gd name="connsiteY21" fmla="*/ 499109 h 731013"/>
                <a:gd name="connsiteX22" fmla="*/ 256802 w 782582"/>
                <a:gd name="connsiteY22" fmla="*/ 623887 h 731013"/>
                <a:gd name="connsiteX23" fmla="*/ 241562 w 782582"/>
                <a:gd name="connsiteY23" fmla="*/ 631507 h 731013"/>
                <a:gd name="connsiteX24" fmla="*/ 8199 w 782582"/>
                <a:gd name="connsiteY24" fmla="*/ 546734 h 731013"/>
                <a:gd name="connsiteX25" fmla="*/ 579 w 782582"/>
                <a:gd name="connsiteY25" fmla="*/ 531494 h 731013"/>
                <a:gd name="connsiteX26" fmla="*/ 46299 w 782582"/>
                <a:gd name="connsiteY26" fmla="*/ 405764 h 731013"/>
                <a:gd name="connsiteX27" fmla="*/ 61539 w 782582"/>
                <a:gd name="connsiteY27" fmla="*/ 398144 h 731013"/>
                <a:gd name="connsiteX28" fmla="*/ 148216 w 782582"/>
                <a:gd name="connsiteY28" fmla="*/ 381952 h 731013"/>
                <a:gd name="connsiteX29" fmla="*/ 236799 w 782582"/>
                <a:gd name="connsiteY29" fmla="*/ 414337 h 731013"/>
                <a:gd name="connsiteX30" fmla="*/ 239656 w 782582"/>
                <a:gd name="connsiteY30" fmla="*/ 420052 h 731013"/>
                <a:gd name="connsiteX31" fmla="*/ 232036 w 782582"/>
                <a:gd name="connsiteY31" fmla="*/ 441007 h 731013"/>
                <a:gd name="connsiteX32" fmla="*/ 226321 w 782582"/>
                <a:gd name="connsiteY32" fmla="*/ 443865 h 731013"/>
                <a:gd name="connsiteX33" fmla="*/ 137739 w 782582"/>
                <a:gd name="connsiteY33" fmla="*/ 411480 h 731013"/>
                <a:gd name="connsiteX34" fmla="*/ 134881 w 782582"/>
                <a:gd name="connsiteY34" fmla="*/ 405765 h 731013"/>
                <a:gd name="connsiteX35" fmla="*/ 142501 w 782582"/>
                <a:gd name="connsiteY35" fmla="*/ 384810 h 731013"/>
                <a:gd name="connsiteX36" fmla="*/ 148216 w 782582"/>
                <a:gd name="connsiteY36" fmla="*/ 381952 h 731013"/>
                <a:gd name="connsiteX37" fmla="*/ 368244 w 782582"/>
                <a:gd name="connsiteY37" fmla="*/ 160019 h 731013"/>
                <a:gd name="connsiteX38" fmla="*/ 370149 w 782582"/>
                <a:gd name="connsiteY38" fmla="*/ 160019 h 731013"/>
                <a:gd name="connsiteX39" fmla="*/ 510166 w 782582"/>
                <a:gd name="connsiteY39" fmla="*/ 181927 h 731013"/>
                <a:gd name="connsiteX40" fmla="*/ 513024 w 782582"/>
                <a:gd name="connsiteY40" fmla="*/ 182879 h 731013"/>
                <a:gd name="connsiteX41" fmla="*/ 513976 w 782582"/>
                <a:gd name="connsiteY41" fmla="*/ 182879 h 731013"/>
                <a:gd name="connsiteX42" fmla="*/ 517786 w 782582"/>
                <a:gd name="connsiteY42" fmla="*/ 184784 h 731013"/>
                <a:gd name="connsiteX43" fmla="*/ 612084 w 782582"/>
                <a:gd name="connsiteY43" fmla="*/ 279082 h 731013"/>
                <a:gd name="connsiteX44" fmla="*/ 613036 w 782582"/>
                <a:gd name="connsiteY44" fmla="*/ 280034 h 731013"/>
                <a:gd name="connsiteX45" fmla="*/ 680664 w 782582"/>
                <a:gd name="connsiteY45" fmla="*/ 280034 h 731013"/>
                <a:gd name="connsiteX46" fmla="*/ 693046 w 782582"/>
                <a:gd name="connsiteY46" fmla="*/ 292417 h 731013"/>
                <a:gd name="connsiteX47" fmla="*/ 693046 w 782582"/>
                <a:gd name="connsiteY47" fmla="*/ 324802 h 731013"/>
                <a:gd name="connsiteX48" fmla="*/ 680664 w 782582"/>
                <a:gd name="connsiteY48" fmla="*/ 337184 h 731013"/>
                <a:gd name="connsiteX49" fmla="*/ 564459 w 782582"/>
                <a:gd name="connsiteY49" fmla="*/ 337184 h 731013"/>
                <a:gd name="connsiteX50" fmla="*/ 564459 w 782582"/>
                <a:gd name="connsiteY50" fmla="*/ 335279 h 731013"/>
                <a:gd name="connsiteX51" fmla="*/ 554934 w 782582"/>
                <a:gd name="connsiteY51" fmla="*/ 330517 h 731013"/>
                <a:gd name="connsiteX52" fmla="*/ 504451 w 782582"/>
                <a:gd name="connsiteY52" fmla="*/ 280034 h 731013"/>
                <a:gd name="connsiteX53" fmla="*/ 474924 w 782582"/>
                <a:gd name="connsiteY53" fmla="*/ 394334 h 731013"/>
                <a:gd name="connsiteX54" fmla="*/ 602559 w 782582"/>
                <a:gd name="connsiteY54" fmla="*/ 435292 h 731013"/>
                <a:gd name="connsiteX55" fmla="*/ 603511 w 782582"/>
                <a:gd name="connsiteY55" fmla="*/ 435292 h 731013"/>
                <a:gd name="connsiteX56" fmla="*/ 605416 w 782582"/>
                <a:gd name="connsiteY56" fmla="*/ 436244 h 731013"/>
                <a:gd name="connsiteX57" fmla="*/ 607321 w 782582"/>
                <a:gd name="connsiteY57" fmla="*/ 437197 h 731013"/>
                <a:gd name="connsiteX58" fmla="*/ 608274 w 782582"/>
                <a:gd name="connsiteY58" fmla="*/ 438149 h 731013"/>
                <a:gd name="connsiteX59" fmla="*/ 609226 w 782582"/>
                <a:gd name="connsiteY59" fmla="*/ 439102 h 731013"/>
                <a:gd name="connsiteX60" fmla="*/ 611131 w 782582"/>
                <a:gd name="connsiteY60" fmla="*/ 441959 h 731013"/>
                <a:gd name="connsiteX61" fmla="*/ 612084 w 782582"/>
                <a:gd name="connsiteY61" fmla="*/ 442912 h 731013"/>
                <a:gd name="connsiteX62" fmla="*/ 613036 w 782582"/>
                <a:gd name="connsiteY62" fmla="*/ 446722 h 731013"/>
                <a:gd name="connsiteX63" fmla="*/ 613036 w 782582"/>
                <a:gd name="connsiteY63" fmla="*/ 581977 h 731013"/>
                <a:gd name="connsiteX64" fmla="*/ 600654 w 782582"/>
                <a:gd name="connsiteY64" fmla="*/ 594359 h 731013"/>
                <a:gd name="connsiteX65" fmla="*/ 548266 w 782582"/>
                <a:gd name="connsiteY65" fmla="*/ 594359 h 731013"/>
                <a:gd name="connsiteX66" fmla="*/ 535884 w 782582"/>
                <a:gd name="connsiteY66" fmla="*/ 581977 h 731013"/>
                <a:gd name="connsiteX67" fmla="*/ 535884 w 782582"/>
                <a:gd name="connsiteY67" fmla="*/ 509587 h 731013"/>
                <a:gd name="connsiteX68" fmla="*/ 326334 w 782582"/>
                <a:gd name="connsiteY68" fmla="*/ 434339 h 731013"/>
                <a:gd name="connsiteX69" fmla="*/ 322524 w 782582"/>
                <a:gd name="connsiteY69" fmla="*/ 433387 h 731013"/>
                <a:gd name="connsiteX70" fmla="*/ 316809 w 782582"/>
                <a:gd name="connsiteY70" fmla="*/ 421004 h 731013"/>
                <a:gd name="connsiteX71" fmla="*/ 316809 w 782582"/>
                <a:gd name="connsiteY71" fmla="*/ 419099 h 731013"/>
                <a:gd name="connsiteX72" fmla="*/ 342526 w 782582"/>
                <a:gd name="connsiteY72" fmla="*/ 254317 h 731013"/>
                <a:gd name="connsiteX73" fmla="*/ 261564 w 782582"/>
                <a:gd name="connsiteY73" fmla="*/ 294322 h 731013"/>
                <a:gd name="connsiteX74" fmla="*/ 231084 w 782582"/>
                <a:gd name="connsiteY74" fmla="*/ 383857 h 731013"/>
                <a:gd name="connsiteX75" fmla="*/ 215844 w 782582"/>
                <a:gd name="connsiteY75" fmla="*/ 391477 h 731013"/>
                <a:gd name="connsiteX76" fmla="*/ 180601 w 782582"/>
                <a:gd name="connsiteY76" fmla="*/ 379094 h 731013"/>
                <a:gd name="connsiteX77" fmla="*/ 172981 w 782582"/>
                <a:gd name="connsiteY77" fmla="*/ 363854 h 731013"/>
                <a:gd name="connsiteX78" fmla="*/ 216796 w 782582"/>
                <a:gd name="connsiteY78" fmla="*/ 236219 h 731013"/>
                <a:gd name="connsiteX79" fmla="*/ 224416 w 782582"/>
                <a:gd name="connsiteY79" fmla="*/ 228599 h 731013"/>
                <a:gd name="connsiteX80" fmla="*/ 227274 w 782582"/>
                <a:gd name="connsiteY80" fmla="*/ 226694 h 731013"/>
                <a:gd name="connsiteX81" fmla="*/ 362529 w 782582"/>
                <a:gd name="connsiteY81" fmla="*/ 160972 h 731013"/>
                <a:gd name="connsiteX82" fmla="*/ 368244 w 782582"/>
                <a:gd name="connsiteY82" fmla="*/ 160019 h 731013"/>
                <a:gd name="connsiteX83" fmla="*/ 455874 w 782582"/>
                <a:gd name="connsiteY83" fmla="*/ 0 h 731013"/>
                <a:gd name="connsiteX84" fmla="*/ 528264 w 782582"/>
                <a:gd name="connsiteY84" fmla="*/ 72390 h 731013"/>
                <a:gd name="connsiteX85" fmla="*/ 455874 w 782582"/>
                <a:gd name="connsiteY85" fmla="*/ 144780 h 731013"/>
                <a:gd name="connsiteX86" fmla="*/ 383484 w 782582"/>
                <a:gd name="connsiteY86" fmla="*/ 72390 h 731013"/>
                <a:gd name="connsiteX87" fmla="*/ 455874 w 782582"/>
                <a:gd name="connsiteY87" fmla="*/ 0 h 731013"/>
                <a:gd name="connsiteX0" fmla="*/ 541599 w 773057"/>
                <a:gd name="connsiteY0" fmla="*/ 633412 h 731013"/>
                <a:gd name="connsiteX1" fmla="*/ 773057 w 773057"/>
                <a:gd name="connsiteY1" fmla="*/ 633412 h 731013"/>
                <a:gd name="connsiteX2" fmla="*/ 541599 w 773057"/>
                <a:gd name="connsiteY2" fmla="*/ 675322 h 731013"/>
                <a:gd name="connsiteX3" fmla="*/ 533027 w 773057"/>
                <a:gd name="connsiteY3" fmla="*/ 666750 h 731013"/>
                <a:gd name="connsiteX4" fmla="*/ 533027 w 773057"/>
                <a:gd name="connsiteY4" fmla="*/ 641985 h 731013"/>
                <a:gd name="connsiteX5" fmla="*/ 541599 w 773057"/>
                <a:gd name="connsiteY5" fmla="*/ 633412 h 731013"/>
                <a:gd name="connsiteX6" fmla="*/ 352052 w 773057"/>
                <a:gd name="connsiteY6" fmla="*/ 476250 h 731013"/>
                <a:gd name="connsiteX7" fmla="*/ 437777 w 773057"/>
                <a:gd name="connsiteY7" fmla="*/ 507682 h 731013"/>
                <a:gd name="connsiteX8" fmla="*/ 413964 w 773057"/>
                <a:gd name="connsiteY8" fmla="*/ 616267 h 731013"/>
                <a:gd name="connsiteX9" fmla="*/ 412059 w 773057"/>
                <a:gd name="connsiteY9" fmla="*/ 620077 h 731013"/>
                <a:gd name="connsiteX10" fmla="*/ 412059 w 773057"/>
                <a:gd name="connsiteY10" fmla="*/ 621030 h 731013"/>
                <a:gd name="connsiteX11" fmla="*/ 411107 w 773057"/>
                <a:gd name="connsiteY11" fmla="*/ 621983 h 731013"/>
                <a:gd name="connsiteX12" fmla="*/ 329192 w 773057"/>
                <a:gd name="connsiteY12" fmla="*/ 726758 h 731013"/>
                <a:gd name="connsiteX13" fmla="*/ 312047 w 773057"/>
                <a:gd name="connsiteY13" fmla="*/ 728663 h 731013"/>
                <a:gd name="connsiteX14" fmla="*/ 272042 w 773057"/>
                <a:gd name="connsiteY14" fmla="*/ 696277 h 731013"/>
                <a:gd name="connsiteX15" fmla="*/ 270137 w 773057"/>
                <a:gd name="connsiteY15" fmla="*/ 679133 h 731013"/>
                <a:gd name="connsiteX16" fmla="*/ 323477 w 773057"/>
                <a:gd name="connsiteY16" fmla="*/ 610552 h 731013"/>
                <a:gd name="connsiteX17" fmla="*/ 352052 w 773057"/>
                <a:gd name="connsiteY17" fmla="*/ 476250 h 731013"/>
                <a:gd name="connsiteX18" fmla="*/ 61539 w 773057"/>
                <a:gd name="connsiteY18" fmla="*/ 398144 h 731013"/>
                <a:gd name="connsiteX19" fmla="*/ 294902 w 773057"/>
                <a:gd name="connsiteY19" fmla="*/ 483869 h 731013"/>
                <a:gd name="connsiteX20" fmla="*/ 302522 w 773057"/>
                <a:gd name="connsiteY20" fmla="*/ 499109 h 731013"/>
                <a:gd name="connsiteX21" fmla="*/ 256802 w 773057"/>
                <a:gd name="connsiteY21" fmla="*/ 623887 h 731013"/>
                <a:gd name="connsiteX22" fmla="*/ 241562 w 773057"/>
                <a:gd name="connsiteY22" fmla="*/ 631507 h 731013"/>
                <a:gd name="connsiteX23" fmla="*/ 8199 w 773057"/>
                <a:gd name="connsiteY23" fmla="*/ 546734 h 731013"/>
                <a:gd name="connsiteX24" fmla="*/ 579 w 773057"/>
                <a:gd name="connsiteY24" fmla="*/ 531494 h 731013"/>
                <a:gd name="connsiteX25" fmla="*/ 46299 w 773057"/>
                <a:gd name="connsiteY25" fmla="*/ 405764 h 731013"/>
                <a:gd name="connsiteX26" fmla="*/ 61539 w 773057"/>
                <a:gd name="connsiteY26" fmla="*/ 398144 h 731013"/>
                <a:gd name="connsiteX27" fmla="*/ 148216 w 773057"/>
                <a:gd name="connsiteY27" fmla="*/ 381952 h 731013"/>
                <a:gd name="connsiteX28" fmla="*/ 236799 w 773057"/>
                <a:gd name="connsiteY28" fmla="*/ 414337 h 731013"/>
                <a:gd name="connsiteX29" fmla="*/ 239656 w 773057"/>
                <a:gd name="connsiteY29" fmla="*/ 420052 h 731013"/>
                <a:gd name="connsiteX30" fmla="*/ 232036 w 773057"/>
                <a:gd name="connsiteY30" fmla="*/ 441007 h 731013"/>
                <a:gd name="connsiteX31" fmla="*/ 226321 w 773057"/>
                <a:gd name="connsiteY31" fmla="*/ 443865 h 731013"/>
                <a:gd name="connsiteX32" fmla="*/ 137739 w 773057"/>
                <a:gd name="connsiteY32" fmla="*/ 411480 h 731013"/>
                <a:gd name="connsiteX33" fmla="*/ 134881 w 773057"/>
                <a:gd name="connsiteY33" fmla="*/ 405765 h 731013"/>
                <a:gd name="connsiteX34" fmla="*/ 142501 w 773057"/>
                <a:gd name="connsiteY34" fmla="*/ 384810 h 731013"/>
                <a:gd name="connsiteX35" fmla="*/ 148216 w 773057"/>
                <a:gd name="connsiteY35" fmla="*/ 381952 h 731013"/>
                <a:gd name="connsiteX36" fmla="*/ 368244 w 773057"/>
                <a:gd name="connsiteY36" fmla="*/ 160019 h 731013"/>
                <a:gd name="connsiteX37" fmla="*/ 370149 w 773057"/>
                <a:gd name="connsiteY37" fmla="*/ 160019 h 731013"/>
                <a:gd name="connsiteX38" fmla="*/ 510166 w 773057"/>
                <a:gd name="connsiteY38" fmla="*/ 181927 h 731013"/>
                <a:gd name="connsiteX39" fmla="*/ 513024 w 773057"/>
                <a:gd name="connsiteY39" fmla="*/ 182879 h 731013"/>
                <a:gd name="connsiteX40" fmla="*/ 513976 w 773057"/>
                <a:gd name="connsiteY40" fmla="*/ 182879 h 731013"/>
                <a:gd name="connsiteX41" fmla="*/ 517786 w 773057"/>
                <a:gd name="connsiteY41" fmla="*/ 184784 h 731013"/>
                <a:gd name="connsiteX42" fmla="*/ 612084 w 773057"/>
                <a:gd name="connsiteY42" fmla="*/ 279082 h 731013"/>
                <a:gd name="connsiteX43" fmla="*/ 613036 w 773057"/>
                <a:gd name="connsiteY43" fmla="*/ 280034 h 731013"/>
                <a:gd name="connsiteX44" fmla="*/ 680664 w 773057"/>
                <a:gd name="connsiteY44" fmla="*/ 280034 h 731013"/>
                <a:gd name="connsiteX45" fmla="*/ 693046 w 773057"/>
                <a:gd name="connsiteY45" fmla="*/ 292417 h 731013"/>
                <a:gd name="connsiteX46" fmla="*/ 693046 w 773057"/>
                <a:gd name="connsiteY46" fmla="*/ 324802 h 731013"/>
                <a:gd name="connsiteX47" fmla="*/ 680664 w 773057"/>
                <a:gd name="connsiteY47" fmla="*/ 337184 h 731013"/>
                <a:gd name="connsiteX48" fmla="*/ 564459 w 773057"/>
                <a:gd name="connsiteY48" fmla="*/ 337184 h 731013"/>
                <a:gd name="connsiteX49" fmla="*/ 564459 w 773057"/>
                <a:gd name="connsiteY49" fmla="*/ 335279 h 731013"/>
                <a:gd name="connsiteX50" fmla="*/ 554934 w 773057"/>
                <a:gd name="connsiteY50" fmla="*/ 330517 h 731013"/>
                <a:gd name="connsiteX51" fmla="*/ 504451 w 773057"/>
                <a:gd name="connsiteY51" fmla="*/ 280034 h 731013"/>
                <a:gd name="connsiteX52" fmla="*/ 474924 w 773057"/>
                <a:gd name="connsiteY52" fmla="*/ 394334 h 731013"/>
                <a:gd name="connsiteX53" fmla="*/ 602559 w 773057"/>
                <a:gd name="connsiteY53" fmla="*/ 435292 h 731013"/>
                <a:gd name="connsiteX54" fmla="*/ 603511 w 773057"/>
                <a:gd name="connsiteY54" fmla="*/ 435292 h 731013"/>
                <a:gd name="connsiteX55" fmla="*/ 605416 w 773057"/>
                <a:gd name="connsiteY55" fmla="*/ 436244 h 731013"/>
                <a:gd name="connsiteX56" fmla="*/ 607321 w 773057"/>
                <a:gd name="connsiteY56" fmla="*/ 437197 h 731013"/>
                <a:gd name="connsiteX57" fmla="*/ 608274 w 773057"/>
                <a:gd name="connsiteY57" fmla="*/ 438149 h 731013"/>
                <a:gd name="connsiteX58" fmla="*/ 609226 w 773057"/>
                <a:gd name="connsiteY58" fmla="*/ 439102 h 731013"/>
                <a:gd name="connsiteX59" fmla="*/ 611131 w 773057"/>
                <a:gd name="connsiteY59" fmla="*/ 441959 h 731013"/>
                <a:gd name="connsiteX60" fmla="*/ 612084 w 773057"/>
                <a:gd name="connsiteY60" fmla="*/ 442912 h 731013"/>
                <a:gd name="connsiteX61" fmla="*/ 613036 w 773057"/>
                <a:gd name="connsiteY61" fmla="*/ 446722 h 731013"/>
                <a:gd name="connsiteX62" fmla="*/ 613036 w 773057"/>
                <a:gd name="connsiteY62" fmla="*/ 581977 h 731013"/>
                <a:gd name="connsiteX63" fmla="*/ 600654 w 773057"/>
                <a:gd name="connsiteY63" fmla="*/ 594359 h 731013"/>
                <a:gd name="connsiteX64" fmla="*/ 548266 w 773057"/>
                <a:gd name="connsiteY64" fmla="*/ 594359 h 731013"/>
                <a:gd name="connsiteX65" fmla="*/ 535884 w 773057"/>
                <a:gd name="connsiteY65" fmla="*/ 581977 h 731013"/>
                <a:gd name="connsiteX66" fmla="*/ 535884 w 773057"/>
                <a:gd name="connsiteY66" fmla="*/ 509587 h 731013"/>
                <a:gd name="connsiteX67" fmla="*/ 326334 w 773057"/>
                <a:gd name="connsiteY67" fmla="*/ 434339 h 731013"/>
                <a:gd name="connsiteX68" fmla="*/ 322524 w 773057"/>
                <a:gd name="connsiteY68" fmla="*/ 433387 h 731013"/>
                <a:gd name="connsiteX69" fmla="*/ 316809 w 773057"/>
                <a:gd name="connsiteY69" fmla="*/ 421004 h 731013"/>
                <a:gd name="connsiteX70" fmla="*/ 316809 w 773057"/>
                <a:gd name="connsiteY70" fmla="*/ 419099 h 731013"/>
                <a:gd name="connsiteX71" fmla="*/ 342526 w 773057"/>
                <a:gd name="connsiteY71" fmla="*/ 254317 h 731013"/>
                <a:gd name="connsiteX72" fmla="*/ 261564 w 773057"/>
                <a:gd name="connsiteY72" fmla="*/ 294322 h 731013"/>
                <a:gd name="connsiteX73" fmla="*/ 231084 w 773057"/>
                <a:gd name="connsiteY73" fmla="*/ 383857 h 731013"/>
                <a:gd name="connsiteX74" fmla="*/ 215844 w 773057"/>
                <a:gd name="connsiteY74" fmla="*/ 391477 h 731013"/>
                <a:gd name="connsiteX75" fmla="*/ 180601 w 773057"/>
                <a:gd name="connsiteY75" fmla="*/ 379094 h 731013"/>
                <a:gd name="connsiteX76" fmla="*/ 172981 w 773057"/>
                <a:gd name="connsiteY76" fmla="*/ 363854 h 731013"/>
                <a:gd name="connsiteX77" fmla="*/ 216796 w 773057"/>
                <a:gd name="connsiteY77" fmla="*/ 236219 h 731013"/>
                <a:gd name="connsiteX78" fmla="*/ 224416 w 773057"/>
                <a:gd name="connsiteY78" fmla="*/ 228599 h 731013"/>
                <a:gd name="connsiteX79" fmla="*/ 227274 w 773057"/>
                <a:gd name="connsiteY79" fmla="*/ 226694 h 731013"/>
                <a:gd name="connsiteX80" fmla="*/ 362529 w 773057"/>
                <a:gd name="connsiteY80" fmla="*/ 160972 h 731013"/>
                <a:gd name="connsiteX81" fmla="*/ 368244 w 773057"/>
                <a:gd name="connsiteY81" fmla="*/ 160019 h 731013"/>
                <a:gd name="connsiteX82" fmla="*/ 455874 w 773057"/>
                <a:gd name="connsiteY82" fmla="*/ 0 h 731013"/>
                <a:gd name="connsiteX83" fmla="*/ 528264 w 773057"/>
                <a:gd name="connsiteY83" fmla="*/ 72390 h 731013"/>
                <a:gd name="connsiteX84" fmla="*/ 455874 w 773057"/>
                <a:gd name="connsiteY84" fmla="*/ 144780 h 731013"/>
                <a:gd name="connsiteX85" fmla="*/ 383484 w 773057"/>
                <a:gd name="connsiteY85" fmla="*/ 72390 h 731013"/>
                <a:gd name="connsiteX86" fmla="*/ 455874 w 773057"/>
                <a:gd name="connsiteY86" fmla="*/ 0 h 731013"/>
                <a:gd name="connsiteX0" fmla="*/ 541599 w 693046"/>
                <a:gd name="connsiteY0" fmla="*/ 633412 h 731013"/>
                <a:gd name="connsiteX1" fmla="*/ 541599 w 693046"/>
                <a:gd name="connsiteY1" fmla="*/ 675322 h 731013"/>
                <a:gd name="connsiteX2" fmla="*/ 533027 w 693046"/>
                <a:gd name="connsiteY2" fmla="*/ 666750 h 731013"/>
                <a:gd name="connsiteX3" fmla="*/ 533027 w 693046"/>
                <a:gd name="connsiteY3" fmla="*/ 641985 h 731013"/>
                <a:gd name="connsiteX4" fmla="*/ 541599 w 693046"/>
                <a:gd name="connsiteY4" fmla="*/ 633412 h 731013"/>
                <a:gd name="connsiteX5" fmla="*/ 352052 w 693046"/>
                <a:gd name="connsiteY5" fmla="*/ 476250 h 731013"/>
                <a:gd name="connsiteX6" fmla="*/ 437777 w 693046"/>
                <a:gd name="connsiteY6" fmla="*/ 507682 h 731013"/>
                <a:gd name="connsiteX7" fmla="*/ 413964 w 693046"/>
                <a:gd name="connsiteY7" fmla="*/ 616267 h 731013"/>
                <a:gd name="connsiteX8" fmla="*/ 412059 w 693046"/>
                <a:gd name="connsiteY8" fmla="*/ 620077 h 731013"/>
                <a:gd name="connsiteX9" fmla="*/ 412059 w 693046"/>
                <a:gd name="connsiteY9" fmla="*/ 621030 h 731013"/>
                <a:gd name="connsiteX10" fmla="*/ 411107 w 693046"/>
                <a:gd name="connsiteY10" fmla="*/ 621983 h 731013"/>
                <a:gd name="connsiteX11" fmla="*/ 329192 w 693046"/>
                <a:gd name="connsiteY11" fmla="*/ 726758 h 731013"/>
                <a:gd name="connsiteX12" fmla="*/ 312047 w 693046"/>
                <a:gd name="connsiteY12" fmla="*/ 728663 h 731013"/>
                <a:gd name="connsiteX13" fmla="*/ 272042 w 693046"/>
                <a:gd name="connsiteY13" fmla="*/ 696277 h 731013"/>
                <a:gd name="connsiteX14" fmla="*/ 270137 w 693046"/>
                <a:gd name="connsiteY14" fmla="*/ 679133 h 731013"/>
                <a:gd name="connsiteX15" fmla="*/ 323477 w 693046"/>
                <a:gd name="connsiteY15" fmla="*/ 610552 h 731013"/>
                <a:gd name="connsiteX16" fmla="*/ 352052 w 693046"/>
                <a:gd name="connsiteY16" fmla="*/ 476250 h 731013"/>
                <a:gd name="connsiteX17" fmla="*/ 61539 w 693046"/>
                <a:gd name="connsiteY17" fmla="*/ 398144 h 731013"/>
                <a:gd name="connsiteX18" fmla="*/ 294902 w 693046"/>
                <a:gd name="connsiteY18" fmla="*/ 483869 h 731013"/>
                <a:gd name="connsiteX19" fmla="*/ 302522 w 693046"/>
                <a:gd name="connsiteY19" fmla="*/ 499109 h 731013"/>
                <a:gd name="connsiteX20" fmla="*/ 256802 w 693046"/>
                <a:gd name="connsiteY20" fmla="*/ 623887 h 731013"/>
                <a:gd name="connsiteX21" fmla="*/ 241562 w 693046"/>
                <a:gd name="connsiteY21" fmla="*/ 631507 h 731013"/>
                <a:gd name="connsiteX22" fmla="*/ 8199 w 693046"/>
                <a:gd name="connsiteY22" fmla="*/ 546734 h 731013"/>
                <a:gd name="connsiteX23" fmla="*/ 579 w 693046"/>
                <a:gd name="connsiteY23" fmla="*/ 531494 h 731013"/>
                <a:gd name="connsiteX24" fmla="*/ 46299 w 693046"/>
                <a:gd name="connsiteY24" fmla="*/ 405764 h 731013"/>
                <a:gd name="connsiteX25" fmla="*/ 61539 w 693046"/>
                <a:gd name="connsiteY25" fmla="*/ 398144 h 731013"/>
                <a:gd name="connsiteX26" fmla="*/ 148216 w 693046"/>
                <a:gd name="connsiteY26" fmla="*/ 381952 h 731013"/>
                <a:gd name="connsiteX27" fmla="*/ 236799 w 693046"/>
                <a:gd name="connsiteY27" fmla="*/ 414337 h 731013"/>
                <a:gd name="connsiteX28" fmla="*/ 239656 w 693046"/>
                <a:gd name="connsiteY28" fmla="*/ 420052 h 731013"/>
                <a:gd name="connsiteX29" fmla="*/ 232036 w 693046"/>
                <a:gd name="connsiteY29" fmla="*/ 441007 h 731013"/>
                <a:gd name="connsiteX30" fmla="*/ 226321 w 693046"/>
                <a:gd name="connsiteY30" fmla="*/ 443865 h 731013"/>
                <a:gd name="connsiteX31" fmla="*/ 137739 w 693046"/>
                <a:gd name="connsiteY31" fmla="*/ 411480 h 731013"/>
                <a:gd name="connsiteX32" fmla="*/ 134881 w 693046"/>
                <a:gd name="connsiteY32" fmla="*/ 405765 h 731013"/>
                <a:gd name="connsiteX33" fmla="*/ 142501 w 693046"/>
                <a:gd name="connsiteY33" fmla="*/ 384810 h 731013"/>
                <a:gd name="connsiteX34" fmla="*/ 148216 w 693046"/>
                <a:gd name="connsiteY34" fmla="*/ 381952 h 731013"/>
                <a:gd name="connsiteX35" fmla="*/ 368244 w 693046"/>
                <a:gd name="connsiteY35" fmla="*/ 160019 h 731013"/>
                <a:gd name="connsiteX36" fmla="*/ 370149 w 693046"/>
                <a:gd name="connsiteY36" fmla="*/ 160019 h 731013"/>
                <a:gd name="connsiteX37" fmla="*/ 510166 w 693046"/>
                <a:gd name="connsiteY37" fmla="*/ 181927 h 731013"/>
                <a:gd name="connsiteX38" fmla="*/ 513024 w 693046"/>
                <a:gd name="connsiteY38" fmla="*/ 182879 h 731013"/>
                <a:gd name="connsiteX39" fmla="*/ 513976 w 693046"/>
                <a:gd name="connsiteY39" fmla="*/ 182879 h 731013"/>
                <a:gd name="connsiteX40" fmla="*/ 517786 w 693046"/>
                <a:gd name="connsiteY40" fmla="*/ 184784 h 731013"/>
                <a:gd name="connsiteX41" fmla="*/ 612084 w 693046"/>
                <a:gd name="connsiteY41" fmla="*/ 279082 h 731013"/>
                <a:gd name="connsiteX42" fmla="*/ 613036 w 693046"/>
                <a:gd name="connsiteY42" fmla="*/ 280034 h 731013"/>
                <a:gd name="connsiteX43" fmla="*/ 680664 w 693046"/>
                <a:gd name="connsiteY43" fmla="*/ 280034 h 731013"/>
                <a:gd name="connsiteX44" fmla="*/ 693046 w 693046"/>
                <a:gd name="connsiteY44" fmla="*/ 292417 h 731013"/>
                <a:gd name="connsiteX45" fmla="*/ 693046 w 693046"/>
                <a:gd name="connsiteY45" fmla="*/ 324802 h 731013"/>
                <a:gd name="connsiteX46" fmla="*/ 680664 w 693046"/>
                <a:gd name="connsiteY46" fmla="*/ 337184 h 731013"/>
                <a:gd name="connsiteX47" fmla="*/ 564459 w 693046"/>
                <a:gd name="connsiteY47" fmla="*/ 337184 h 731013"/>
                <a:gd name="connsiteX48" fmla="*/ 564459 w 693046"/>
                <a:gd name="connsiteY48" fmla="*/ 335279 h 731013"/>
                <a:gd name="connsiteX49" fmla="*/ 554934 w 693046"/>
                <a:gd name="connsiteY49" fmla="*/ 330517 h 731013"/>
                <a:gd name="connsiteX50" fmla="*/ 504451 w 693046"/>
                <a:gd name="connsiteY50" fmla="*/ 280034 h 731013"/>
                <a:gd name="connsiteX51" fmla="*/ 474924 w 693046"/>
                <a:gd name="connsiteY51" fmla="*/ 394334 h 731013"/>
                <a:gd name="connsiteX52" fmla="*/ 602559 w 693046"/>
                <a:gd name="connsiteY52" fmla="*/ 435292 h 731013"/>
                <a:gd name="connsiteX53" fmla="*/ 603511 w 693046"/>
                <a:gd name="connsiteY53" fmla="*/ 435292 h 731013"/>
                <a:gd name="connsiteX54" fmla="*/ 605416 w 693046"/>
                <a:gd name="connsiteY54" fmla="*/ 436244 h 731013"/>
                <a:gd name="connsiteX55" fmla="*/ 607321 w 693046"/>
                <a:gd name="connsiteY55" fmla="*/ 437197 h 731013"/>
                <a:gd name="connsiteX56" fmla="*/ 608274 w 693046"/>
                <a:gd name="connsiteY56" fmla="*/ 438149 h 731013"/>
                <a:gd name="connsiteX57" fmla="*/ 609226 w 693046"/>
                <a:gd name="connsiteY57" fmla="*/ 439102 h 731013"/>
                <a:gd name="connsiteX58" fmla="*/ 611131 w 693046"/>
                <a:gd name="connsiteY58" fmla="*/ 441959 h 731013"/>
                <a:gd name="connsiteX59" fmla="*/ 612084 w 693046"/>
                <a:gd name="connsiteY59" fmla="*/ 442912 h 731013"/>
                <a:gd name="connsiteX60" fmla="*/ 613036 w 693046"/>
                <a:gd name="connsiteY60" fmla="*/ 446722 h 731013"/>
                <a:gd name="connsiteX61" fmla="*/ 613036 w 693046"/>
                <a:gd name="connsiteY61" fmla="*/ 581977 h 731013"/>
                <a:gd name="connsiteX62" fmla="*/ 600654 w 693046"/>
                <a:gd name="connsiteY62" fmla="*/ 594359 h 731013"/>
                <a:gd name="connsiteX63" fmla="*/ 548266 w 693046"/>
                <a:gd name="connsiteY63" fmla="*/ 594359 h 731013"/>
                <a:gd name="connsiteX64" fmla="*/ 535884 w 693046"/>
                <a:gd name="connsiteY64" fmla="*/ 581977 h 731013"/>
                <a:gd name="connsiteX65" fmla="*/ 535884 w 693046"/>
                <a:gd name="connsiteY65" fmla="*/ 509587 h 731013"/>
                <a:gd name="connsiteX66" fmla="*/ 326334 w 693046"/>
                <a:gd name="connsiteY66" fmla="*/ 434339 h 731013"/>
                <a:gd name="connsiteX67" fmla="*/ 322524 w 693046"/>
                <a:gd name="connsiteY67" fmla="*/ 433387 h 731013"/>
                <a:gd name="connsiteX68" fmla="*/ 316809 w 693046"/>
                <a:gd name="connsiteY68" fmla="*/ 421004 h 731013"/>
                <a:gd name="connsiteX69" fmla="*/ 316809 w 693046"/>
                <a:gd name="connsiteY69" fmla="*/ 419099 h 731013"/>
                <a:gd name="connsiteX70" fmla="*/ 342526 w 693046"/>
                <a:gd name="connsiteY70" fmla="*/ 254317 h 731013"/>
                <a:gd name="connsiteX71" fmla="*/ 261564 w 693046"/>
                <a:gd name="connsiteY71" fmla="*/ 294322 h 731013"/>
                <a:gd name="connsiteX72" fmla="*/ 231084 w 693046"/>
                <a:gd name="connsiteY72" fmla="*/ 383857 h 731013"/>
                <a:gd name="connsiteX73" fmla="*/ 215844 w 693046"/>
                <a:gd name="connsiteY73" fmla="*/ 391477 h 731013"/>
                <a:gd name="connsiteX74" fmla="*/ 180601 w 693046"/>
                <a:gd name="connsiteY74" fmla="*/ 379094 h 731013"/>
                <a:gd name="connsiteX75" fmla="*/ 172981 w 693046"/>
                <a:gd name="connsiteY75" fmla="*/ 363854 h 731013"/>
                <a:gd name="connsiteX76" fmla="*/ 216796 w 693046"/>
                <a:gd name="connsiteY76" fmla="*/ 236219 h 731013"/>
                <a:gd name="connsiteX77" fmla="*/ 224416 w 693046"/>
                <a:gd name="connsiteY77" fmla="*/ 228599 h 731013"/>
                <a:gd name="connsiteX78" fmla="*/ 227274 w 693046"/>
                <a:gd name="connsiteY78" fmla="*/ 226694 h 731013"/>
                <a:gd name="connsiteX79" fmla="*/ 362529 w 693046"/>
                <a:gd name="connsiteY79" fmla="*/ 160972 h 731013"/>
                <a:gd name="connsiteX80" fmla="*/ 368244 w 693046"/>
                <a:gd name="connsiteY80" fmla="*/ 160019 h 731013"/>
                <a:gd name="connsiteX81" fmla="*/ 455874 w 693046"/>
                <a:gd name="connsiteY81" fmla="*/ 0 h 731013"/>
                <a:gd name="connsiteX82" fmla="*/ 528264 w 693046"/>
                <a:gd name="connsiteY82" fmla="*/ 72390 h 731013"/>
                <a:gd name="connsiteX83" fmla="*/ 455874 w 693046"/>
                <a:gd name="connsiteY83" fmla="*/ 144780 h 731013"/>
                <a:gd name="connsiteX84" fmla="*/ 383484 w 693046"/>
                <a:gd name="connsiteY84" fmla="*/ 72390 h 731013"/>
                <a:gd name="connsiteX85" fmla="*/ 455874 w 693046"/>
                <a:gd name="connsiteY85" fmla="*/ 0 h 731013"/>
                <a:gd name="connsiteX0" fmla="*/ 541599 w 693046"/>
                <a:gd name="connsiteY0" fmla="*/ 633412 h 731013"/>
                <a:gd name="connsiteX1" fmla="*/ 533027 w 693046"/>
                <a:gd name="connsiteY1" fmla="*/ 666750 h 731013"/>
                <a:gd name="connsiteX2" fmla="*/ 533027 w 693046"/>
                <a:gd name="connsiteY2" fmla="*/ 641985 h 731013"/>
                <a:gd name="connsiteX3" fmla="*/ 541599 w 693046"/>
                <a:gd name="connsiteY3" fmla="*/ 633412 h 731013"/>
                <a:gd name="connsiteX4" fmla="*/ 352052 w 693046"/>
                <a:gd name="connsiteY4" fmla="*/ 476250 h 731013"/>
                <a:gd name="connsiteX5" fmla="*/ 437777 w 693046"/>
                <a:gd name="connsiteY5" fmla="*/ 507682 h 731013"/>
                <a:gd name="connsiteX6" fmla="*/ 413964 w 693046"/>
                <a:gd name="connsiteY6" fmla="*/ 616267 h 731013"/>
                <a:gd name="connsiteX7" fmla="*/ 412059 w 693046"/>
                <a:gd name="connsiteY7" fmla="*/ 620077 h 731013"/>
                <a:gd name="connsiteX8" fmla="*/ 412059 w 693046"/>
                <a:gd name="connsiteY8" fmla="*/ 621030 h 731013"/>
                <a:gd name="connsiteX9" fmla="*/ 411107 w 693046"/>
                <a:gd name="connsiteY9" fmla="*/ 621983 h 731013"/>
                <a:gd name="connsiteX10" fmla="*/ 329192 w 693046"/>
                <a:gd name="connsiteY10" fmla="*/ 726758 h 731013"/>
                <a:gd name="connsiteX11" fmla="*/ 312047 w 693046"/>
                <a:gd name="connsiteY11" fmla="*/ 728663 h 731013"/>
                <a:gd name="connsiteX12" fmla="*/ 272042 w 693046"/>
                <a:gd name="connsiteY12" fmla="*/ 696277 h 731013"/>
                <a:gd name="connsiteX13" fmla="*/ 270137 w 693046"/>
                <a:gd name="connsiteY13" fmla="*/ 679133 h 731013"/>
                <a:gd name="connsiteX14" fmla="*/ 323477 w 693046"/>
                <a:gd name="connsiteY14" fmla="*/ 610552 h 731013"/>
                <a:gd name="connsiteX15" fmla="*/ 352052 w 693046"/>
                <a:gd name="connsiteY15" fmla="*/ 476250 h 731013"/>
                <a:gd name="connsiteX16" fmla="*/ 61539 w 693046"/>
                <a:gd name="connsiteY16" fmla="*/ 398144 h 731013"/>
                <a:gd name="connsiteX17" fmla="*/ 294902 w 693046"/>
                <a:gd name="connsiteY17" fmla="*/ 483869 h 731013"/>
                <a:gd name="connsiteX18" fmla="*/ 302522 w 693046"/>
                <a:gd name="connsiteY18" fmla="*/ 499109 h 731013"/>
                <a:gd name="connsiteX19" fmla="*/ 256802 w 693046"/>
                <a:gd name="connsiteY19" fmla="*/ 623887 h 731013"/>
                <a:gd name="connsiteX20" fmla="*/ 241562 w 693046"/>
                <a:gd name="connsiteY20" fmla="*/ 631507 h 731013"/>
                <a:gd name="connsiteX21" fmla="*/ 8199 w 693046"/>
                <a:gd name="connsiteY21" fmla="*/ 546734 h 731013"/>
                <a:gd name="connsiteX22" fmla="*/ 579 w 693046"/>
                <a:gd name="connsiteY22" fmla="*/ 531494 h 731013"/>
                <a:gd name="connsiteX23" fmla="*/ 46299 w 693046"/>
                <a:gd name="connsiteY23" fmla="*/ 405764 h 731013"/>
                <a:gd name="connsiteX24" fmla="*/ 61539 w 693046"/>
                <a:gd name="connsiteY24" fmla="*/ 398144 h 731013"/>
                <a:gd name="connsiteX25" fmla="*/ 148216 w 693046"/>
                <a:gd name="connsiteY25" fmla="*/ 381952 h 731013"/>
                <a:gd name="connsiteX26" fmla="*/ 236799 w 693046"/>
                <a:gd name="connsiteY26" fmla="*/ 414337 h 731013"/>
                <a:gd name="connsiteX27" fmla="*/ 239656 w 693046"/>
                <a:gd name="connsiteY27" fmla="*/ 420052 h 731013"/>
                <a:gd name="connsiteX28" fmla="*/ 232036 w 693046"/>
                <a:gd name="connsiteY28" fmla="*/ 441007 h 731013"/>
                <a:gd name="connsiteX29" fmla="*/ 226321 w 693046"/>
                <a:gd name="connsiteY29" fmla="*/ 443865 h 731013"/>
                <a:gd name="connsiteX30" fmla="*/ 137739 w 693046"/>
                <a:gd name="connsiteY30" fmla="*/ 411480 h 731013"/>
                <a:gd name="connsiteX31" fmla="*/ 134881 w 693046"/>
                <a:gd name="connsiteY31" fmla="*/ 405765 h 731013"/>
                <a:gd name="connsiteX32" fmla="*/ 142501 w 693046"/>
                <a:gd name="connsiteY32" fmla="*/ 384810 h 731013"/>
                <a:gd name="connsiteX33" fmla="*/ 148216 w 693046"/>
                <a:gd name="connsiteY33" fmla="*/ 381952 h 731013"/>
                <a:gd name="connsiteX34" fmla="*/ 368244 w 693046"/>
                <a:gd name="connsiteY34" fmla="*/ 160019 h 731013"/>
                <a:gd name="connsiteX35" fmla="*/ 370149 w 693046"/>
                <a:gd name="connsiteY35" fmla="*/ 160019 h 731013"/>
                <a:gd name="connsiteX36" fmla="*/ 510166 w 693046"/>
                <a:gd name="connsiteY36" fmla="*/ 181927 h 731013"/>
                <a:gd name="connsiteX37" fmla="*/ 513024 w 693046"/>
                <a:gd name="connsiteY37" fmla="*/ 182879 h 731013"/>
                <a:gd name="connsiteX38" fmla="*/ 513976 w 693046"/>
                <a:gd name="connsiteY38" fmla="*/ 182879 h 731013"/>
                <a:gd name="connsiteX39" fmla="*/ 517786 w 693046"/>
                <a:gd name="connsiteY39" fmla="*/ 184784 h 731013"/>
                <a:gd name="connsiteX40" fmla="*/ 612084 w 693046"/>
                <a:gd name="connsiteY40" fmla="*/ 279082 h 731013"/>
                <a:gd name="connsiteX41" fmla="*/ 613036 w 693046"/>
                <a:gd name="connsiteY41" fmla="*/ 280034 h 731013"/>
                <a:gd name="connsiteX42" fmla="*/ 680664 w 693046"/>
                <a:gd name="connsiteY42" fmla="*/ 280034 h 731013"/>
                <a:gd name="connsiteX43" fmla="*/ 693046 w 693046"/>
                <a:gd name="connsiteY43" fmla="*/ 292417 h 731013"/>
                <a:gd name="connsiteX44" fmla="*/ 693046 w 693046"/>
                <a:gd name="connsiteY44" fmla="*/ 324802 h 731013"/>
                <a:gd name="connsiteX45" fmla="*/ 680664 w 693046"/>
                <a:gd name="connsiteY45" fmla="*/ 337184 h 731013"/>
                <a:gd name="connsiteX46" fmla="*/ 564459 w 693046"/>
                <a:gd name="connsiteY46" fmla="*/ 337184 h 731013"/>
                <a:gd name="connsiteX47" fmla="*/ 564459 w 693046"/>
                <a:gd name="connsiteY47" fmla="*/ 335279 h 731013"/>
                <a:gd name="connsiteX48" fmla="*/ 554934 w 693046"/>
                <a:gd name="connsiteY48" fmla="*/ 330517 h 731013"/>
                <a:gd name="connsiteX49" fmla="*/ 504451 w 693046"/>
                <a:gd name="connsiteY49" fmla="*/ 280034 h 731013"/>
                <a:gd name="connsiteX50" fmla="*/ 474924 w 693046"/>
                <a:gd name="connsiteY50" fmla="*/ 394334 h 731013"/>
                <a:gd name="connsiteX51" fmla="*/ 602559 w 693046"/>
                <a:gd name="connsiteY51" fmla="*/ 435292 h 731013"/>
                <a:gd name="connsiteX52" fmla="*/ 603511 w 693046"/>
                <a:gd name="connsiteY52" fmla="*/ 435292 h 731013"/>
                <a:gd name="connsiteX53" fmla="*/ 605416 w 693046"/>
                <a:gd name="connsiteY53" fmla="*/ 436244 h 731013"/>
                <a:gd name="connsiteX54" fmla="*/ 607321 w 693046"/>
                <a:gd name="connsiteY54" fmla="*/ 437197 h 731013"/>
                <a:gd name="connsiteX55" fmla="*/ 608274 w 693046"/>
                <a:gd name="connsiteY55" fmla="*/ 438149 h 731013"/>
                <a:gd name="connsiteX56" fmla="*/ 609226 w 693046"/>
                <a:gd name="connsiteY56" fmla="*/ 439102 h 731013"/>
                <a:gd name="connsiteX57" fmla="*/ 611131 w 693046"/>
                <a:gd name="connsiteY57" fmla="*/ 441959 h 731013"/>
                <a:gd name="connsiteX58" fmla="*/ 612084 w 693046"/>
                <a:gd name="connsiteY58" fmla="*/ 442912 h 731013"/>
                <a:gd name="connsiteX59" fmla="*/ 613036 w 693046"/>
                <a:gd name="connsiteY59" fmla="*/ 446722 h 731013"/>
                <a:gd name="connsiteX60" fmla="*/ 613036 w 693046"/>
                <a:gd name="connsiteY60" fmla="*/ 581977 h 731013"/>
                <a:gd name="connsiteX61" fmla="*/ 600654 w 693046"/>
                <a:gd name="connsiteY61" fmla="*/ 594359 h 731013"/>
                <a:gd name="connsiteX62" fmla="*/ 548266 w 693046"/>
                <a:gd name="connsiteY62" fmla="*/ 594359 h 731013"/>
                <a:gd name="connsiteX63" fmla="*/ 535884 w 693046"/>
                <a:gd name="connsiteY63" fmla="*/ 581977 h 731013"/>
                <a:gd name="connsiteX64" fmla="*/ 535884 w 693046"/>
                <a:gd name="connsiteY64" fmla="*/ 509587 h 731013"/>
                <a:gd name="connsiteX65" fmla="*/ 326334 w 693046"/>
                <a:gd name="connsiteY65" fmla="*/ 434339 h 731013"/>
                <a:gd name="connsiteX66" fmla="*/ 322524 w 693046"/>
                <a:gd name="connsiteY66" fmla="*/ 433387 h 731013"/>
                <a:gd name="connsiteX67" fmla="*/ 316809 w 693046"/>
                <a:gd name="connsiteY67" fmla="*/ 421004 h 731013"/>
                <a:gd name="connsiteX68" fmla="*/ 316809 w 693046"/>
                <a:gd name="connsiteY68" fmla="*/ 419099 h 731013"/>
                <a:gd name="connsiteX69" fmla="*/ 342526 w 693046"/>
                <a:gd name="connsiteY69" fmla="*/ 254317 h 731013"/>
                <a:gd name="connsiteX70" fmla="*/ 261564 w 693046"/>
                <a:gd name="connsiteY70" fmla="*/ 294322 h 731013"/>
                <a:gd name="connsiteX71" fmla="*/ 231084 w 693046"/>
                <a:gd name="connsiteY71" fmla="*/ 383857 h 731013"/>
                <a:gd name="connsiteX72" fmla="*/ 215844 w 693046"/>
                <a:gd name="connsiteY72" fmla="*/ 391477 h 731013"/>
                <a:gd name="connsiteX73" fmla="*/ 180601 w 693046"/>
                <a:gd name="connsiteY73" fmla="*/ 379094 h 731013"/>
                <a:gd name="connsiteX74" fmla="*/ 172981 w 693046"/>
                <a:gd name="connsiteY74" fmla="*/ 363854 h 731013"/>
                <a:gd name="connsiteX75" fmla="*/ 216796 w 693046"/>
                <a:gd name="connsiteY75" fmla="*/ 236219 h 731013"/>
                <a:gd name="connsiteX76" fmla="*/ 224416 w 693046"/>
                <a:gd name="connsiteY76" fmla="*/ 228599 h 731013"/>
                <a:gd name="connsiteX77" fmla="*/ 227274 w 693046"/>
                <a:gd name="connsiteY77" fmla="*/ 226694 h 731013"/>
                <a:gd name="connsiteX78" fmla="*/ 362529 w 693046"/>
                <a:gd name="connsiteY78" fmla="*/ 160972 h 731013"/>
                <a:gd name="connsiteX79" fmla="*/ 368244 w 693046"/>
                <a:gd name="connsiteY79" fmla="*/ 160019 h 731013"/>
                <a:gd name="connsiteX80" fmla="*/ 455874 w 693046"/>
                <a:gd name="connsiteY80" fmla="*/ 0 h 731013"/>
                <a:gd name="connsiteX81" fmla="*/ 528264 w 693046"/>
                <a:gd name="connsiteY81" fmla="*/ 72390 h 731013"/>
                <a:gd name="connsiteX82" fmla="*/ 455874 w 693046"/>
                <a:gd name="connsiteY82" fmla="*/ 144780 h 731013"/>
                <a:gd name="connsiteX83" fmla="*/ 383484 w 693046"/>
                <a:gd name="connsiteY83" fmla="*/ 72390 h 731013"/>
                <a:gd name="connsiteX84" fmla="*/ 455874 w 693046"/>
                <a:gd name="connsiteY84" fmla="*/ 0 h 731013"/>
                <a:gd name="connsiteX0" fmla="*/ 541599 w 693046"/>
                <a:gd name="connsiteY0" fmla="*/ 633412 h 731013"/>
                <a:gd name="connsiteX1" fmla="*/ 533027 w 693046"/>
                <a:gd name="connsiteY1" fmla="*/ 641985 h 731013"/>
                <a:gd name="connsiteX2" fmla="*/ 541599 w 693046"/>
                <a:gd name="connsiteY2" fmla="*/ 633412 h 731013"/>
                <a:gd name="connsiteX3" fmla="*/ 352052 w 693046"/>
                <a:gd name="connsiteY3" fmla="*/ 476250 h 731013"/>
                <a:gd name="connsiteX4" fmla="*/ 437777 w 693046"/>
                <a:gd name="connsiteY4" fmla="*/ 507682 h 731013"/>
                <a:gd name="connsiteX5" fmla="*/ 413964 w 693046"/>
                <a:gd name="connsiteY5" fmla="*/ 616267 h 731013"/>
                <a:gd name="connsiteX6" fmla="*/ 412059 w 693046"/>
                <a:gd name="connsiteY6" fmla="*/ 620077 h 731013"/>
                <a:gd name="connsiteX7" fmla="*/ 412059 w 693046"/>
                <a:gd name="connsiteY7" fmla="*/ 621030 h 731013"/>
                <a:gd name="connsiteX8" fmla="*/ 411107 w 693046"/>
                <a:gd name="connsiteY8" fmla="*/ 621983 h 731013"/>
                <a:gd name="connsiteX9" fmla="*/ 329192 w 693046"/>
                <a:gd name="connsiteY9" fmla="*/ 726758 h 731013"/>
                <a:gd name="connsiteX10" fmla="*/ 312047 w 693046"/>
                <a:gd name="connsiteY10" fmla="*/ 728663 h 731013"/>
                <a:gd name="connsiteX11" fmla="*/ 272042 w 693046"/>
                <a:gd name="connsiteY11" fmla="*/ 696277 h 731013"/>
                <a:gd name="connsiteX12" fmla="*/ 270137 w 693046"/>
                <a:gd name="connsiteY12" fmla="*/ 679133 h 731013"/>
                <a:gd name="connsiteX13" fmla="*/ 323477 w 693046"/>
                <a:gd name="connsiteY13" fmla="*/ 610552 h 731013"/>
                <a:gd name="connsiteX14" fmla="*/ 352052 w 693046"/>
                <a:gd name="connsiteY14" fmla="*/ 476250 h 731013"/>
                <a:gd name="connsiteX15" fmla="*/ 61539 w 693046"/>
                <a:gd name="connsiteY15" fmla="*/ 398144 h 731013"/>
                <a:gd name="connsiteX16" fmla="*/ 294902 w 693046"/>
                <a:gd name="connsiteY16" fmla="*/ 483869 h 731013"/>
                <a:gd name="connsiteX17" fmla="*/ 302522 w 693046"/>
                <a:gd name="connsiteY17" fmla="*/ 499109 h 731013"/>
                <a:gd name="connsiteX18" fmla="*/ 256802 w 693046"/>
                <a:gd name="connsiteY18" fmla="*/ 623887 h 731013"/>
                <a:gd name="connsiteX19" fmla="*/ 241562 w 693046"/>
                <a:gd name="connsiteY19" fmla="*/ 631507 h 731013"/>
                <a:gd name="connsiteX20" fmla="*/ 8199 w 693046"/>
                <a:gd name="connsiteY20" fmla="*/ 546734 h 731013"/>
                <a:gd name="connsiteX21" fmla="*/ 579 w 693046"/>
                <a:gd name="connsiteY21" fmla="*/ 531494 h 731013"/>
                <a:gd name="connsiteX22" fmla="*/ 46299 w 693046"/>
                <a:gd name="connsiteY22" fmla="*/ 405764 h 731013"/>
                <a:gd name="connsiteX23" fmla="*/ 61539 w 693046"/>
                <a:gd name="connsiteY23" fmla="*/ 398144 h 731013"/>
                <a:gd name="connsiteX24" fmla="*/ 148216 w 693046"/>
                <a:gd name="connsiteY24" fmla="*/ 381952 h 731013"/>
                <a:gd name="connsiteX25" fmla="*/ 236799 w 693046"/>
                <a:gd name="connsiteY25" fmla="*/ 414337 h 731013"/>
                <a:gd name="connsiteX26" fmla="*/ 239656 w 693046"/>
                <a:gd name="connsiteY26" fmla="*/ 420052 h 731013"/>
                <a:gd name="connsiteX27" fmla="*/ 232036 w 693046"/>
                <a:gd name="connsiteY27" fmla="*/ 441007 h 731013"/>
                <a:gd name="connsiteX28" fmla="*/ 226321 w 693046"/>
                <a:gd name="connsiteY28" fmla="*/ 443865 h 731013"/>
                <a:gd name="connsiteX29" fmla="*/ 137739 w 693046"/>
                <a:gd name="connsiteY29" fmla="*/ 411480 h 731013"/>
                <a:gd name="connsiteX30" fmla="*/ 134881 w 693046"/>
                <a:gd name="connsiteY30" fmla="*/ 405765 h 731013"/>
                <a:gd name="connsiteX31" fmla="*/ 142501 w 693046"/>
                <a:gd name="connsiteY31" fmla="*/ 384810 h 731013"/>
                <a:gd name="connsiteX32" fmla="*/ 148216 w 693046"/>
                <a:gd name="connsiteY32" fmla="*/ 381952 h 731013"/>
                <a:gd name="connsiteX33" fmla="*/ 368244 w 693046"/>
                <a:gd name="connsiteY33" fmla="*/ 160019 h 731013"/>
                <a:gd name="connsiteX34" fmla="*/ 370149 w 693046"/>
                <a:gd name="connsiteY34" fmla="*/ 160019 h 731013"/>
                <a:gd name="connsiteX35" fmla="*/ 510166 w 693046"/>
                <a:gd name="connsiteY35" fmla="*/ 181927 h 731013"/>
                <a:gd name="connsiteX36" fmla="*/ 513024 w 693046"/>
                <a:gd name="connsiteY36" fmla="*/ 182879 h 731013"/>
                <a:gd name="connsiteX37" fmla="*/ 513976 w 693046"/>
                <a:gd name="connsiteY37" fmla="*/ 182879 h 731013"/>
                <a:gd name="connsiteX38" fmla="*/ 517786 w 693046"/>
                <a:gd name="connsiteY38" fmla="*/ 184784 h 731013"/>
                <a:gd name="connsiteX39" fmla="*/ 612084 w 693046"/>
                <a:gd name="connsiteY39" fmla="*/ 279082 h 731013"/>
                <a:gd name="connsiteX40" fmla="*/ 613036 w 693046"/>
                <a:gd name="connsiteY40" fmla="*/ 280034 h 731013"/>
                <a:gd name="connsiteX41" fmla="*/ 680664 w 693046"/>
                <a:gd name="connsiteY41" fmla="*/ 280034 h 731013"/>
                <a:gd name="connsiteX42" fmla="*/ 693046 w 693046"/>
                <a:gd name="connsiteY42" fmla="*/ 292417 h 731013"/>
                <a:gd name="connsiteX43" fmla="*/ 693046 w 693046"/>
                <a:gd name="connsiteY43" fmla="*/ 324802 h 731013"/>
                <a:gd name="connsiteX44" fmla="*/ 680664 w 693046"/>
                <a:gd name="connsiteY44" fmla="*/ 337184 h 731013"/>
                <a:gd name="connsiteX45" fmla="*/ 564459 w 693046"/>
                <a:gd name="connsiteY45" fmla="*/ 337184 h 731013"/>
                <a:gd name="connsiteX46" fmla="*/ 564459 w 693046"/>
                <a:gd name="connsiteY46" fmla="*/ 335279 h 731013"/>
                <a:gd name="connsiteX47" fmla="*/ 554934 w 693046"/>
                <a:gd name="connsiteY47" fmla="*/ 330517 h 731013"/>
                <a:gd name="connsiteX48" fmla="*/ 504451 w 693046"/>
                <a:gd name="connsiteY48" fmla="*/ 280034 h 731013"/>
                <a:gd name="connsiteX49" fmla="*/ 474924 w 693046"/>
                <a:gd name="connsiteY49" fmla="*/ 394334 h 731013"/>
                <a:gd name="connsiteX50" fmla="*/ 602559 w 693046"/>
                <a:gd name="connsiteY50" fmla="*/ 435292 h 731013"/>
                <a:gd name="connsiteX51" fmla="*/ 603511 w 693046"/>
                <a:gd name="connsiteY51" fmla="*/ 435292 h 731013"/>
                <a:gd name="connsiteX52" fmla="*/ 605416 w 693046"/>
                <a:gd name="connsiteY52" fmla="*/ 436244 h 731013"/>
                <a:gd name="connsiteX53" fmla="*/ 607321 w 693046"/>
                <a:gd name="connsiteY53" fmla="*/ 437197 h 731013"/>
                <a:gd name="connsiteX54" fmla="*/ 608274 w 693046"/>
                <a:gd name="connsiteY54" fmla="*/ 438149 h 731013"/>
                <a:gd name="connsiteX55" fmla="*/ 609226 w 693046"/>
                <a:gd name="connsiteY55" fmla="*/ 439102 h 731013"/>
                <a:gd name="connsiteX56" fmla="*/ 611131 w 693046"/>
                <a:gd name="connsiteY56" fmla="*/ 441959 h 731013"/>
                <a:gd name="connsiteX57" fmla="*/ 612084 w 693046"/>
                <a:gd name="connsiteY57" fmla="*/ 442912 h 731013"/>
                <a:gd name="connsiteX58" fmla="*/ 613036 w 693046"/>
                <a:gd name="connsiteY58" fmla="*/ 446722 h 731013"/>
                <a:gd name="connsiteX59" fmla="*/ 613036 w 693046"/>
                <a:gd name="connsiteY59" fmla="*/ 581977 h 731013"/>
                <a:gd name="connsiteX60" fmla="*/ 600654 w 693046"/>
                <a:gd name="connsiteY60" fmla="*/ 594359 h 731013"/>
                <a:gd name="connsiteX61" fmla="*/ 548266 w 693046"/>
                <a:gd name="connsiteY61" fmla="*/ 594359 h 731013"/>
                <a:gd name="connsiteX62" fmla="*/ 535884 w 693046"/>
                <a:gd name="connsiteY62" fmla="*/ 581977 h 731013"/>
                <a:gd name="connsiteX63" fmla="*/ 535884 w 693046"/>
                <a:gd name="connsiteY63" fmla="*/ 509587 h 731013"/>
                <a:gd name="connsiteX64" fmla="*/ 326334 w 693046"/>
                <a:gd name="connsiteY64" fmla="*/ 434339 h 731013"/>
                <a:gd name="connsiteX65" fmla="*/ 322524 w 693046"/>
                <a:gd name="connsiteY65" fmla="*/ 433387 h 731013"/>
                <a:gd name="connsiteX66" fmla="*/ 316809 w 693046"/>
                <a:gd name="connsiteY66" fmla="*/ 421004 h 731013"/>
                <a:gd name="connsiteX67" fmla="*/ 316809 w 693046"/>
                <a:gd name="connsiteY67" fmla="*/ 419099 h 731013"/>
                <a:gd name="connsiteX68" fmla="*/ 342526 w 693046"/>
                <a:gd name="connsiteY68" fmla="*/ 254317 h 731013"/>
                <a:gd name="connsiteX69" fmla="*/ 261564 w 693046"/>
                <a:gd name="connsiteY69" fmla="*/ 294322 h 731013"/>
                <a:gd name="connsiteX70" fmla="*/ 231084 w 693046"/>
                <a:gd name="connsiteY70" fmla="*/ 383857 h 731013"/>
                <a:gd name="connsiteX71" fmla="*/ 215844 w 693046"/>
                <a:gd name="connsiteY71" fmla="*/ 391477 h 731013"/>
                <a:gd name="connsiteX72" fmla="*/ 180601 w 693046"/>
                <a:gd name="connsiteY72" fmla="*/ 379094 h 731013"/>
                <a:gd name="connsiteX73" fmla="*/ 172981 w 693046"/>
                <a:gd name="connsiteY73" fmla="*/ 363854 h 731013"/>
                <a:gd name="connsiteX74" fmla="*/ 216796 w 693046"/>
                <a:gd name="connsiteY74" fmla="*/ 236219 h 731013"/>
                <a:gd name="connsiteX75" fmla="*/ 224416 w 693046"/>
                <a:gd name="connsiteY75" fmla="*/ 228599 h 731013"/>
                <a:gd name="connsiteX76" fmla="*/ 227274 w 693046"/>
                <a:gd name="connsiteY76" fmla="*/ 226694 h 731013"/>
                <a:gd name="connsiteX77" fmla="*/ 362529 w 693046"/>
                <a:gd name="connsiteY77" fmla="*/ 160972 h 731013"/>
                <a:gd name="connsiteX78" fmla="*/ 368244 w 693046"/>
                <a:gd name="connsiteY78" fmla="*/ 160019 h 731013"/>
                <a:gd name="connsiteX79" fmla="*/ 455874 w 693046"/>
                <a:gd name="connsiteY79" fmla="*/ 0 h 731013"/>
                <a:gd name="connsiteX80" fmla="*/ 528264 w 693046"/>
                <a:gd name="connsiteY80" fmla="*/ 72390 h 731013"/>
                <a:gd name="connsiteX81" fmla="*/ 455874 w 693046"/>
                <a:gd name="connsiteY81" fmla="*/ 144780 h 731013"/>
                <a:gd name="connsiteX82" fmla="*/ 383484 w 693046"/>
                <a:gd name="connsiteY82" fmla="*/ 72390 h 731013"/>
                <a:gd name="connsiteX83" fmla="*/ 455874 w 693046"/>
                <a:gd name="connsiteY83" fmla="*/ 0 h 731013"/>
                <a:gd name="connsiteX0" fmla="*/ 352052 w 693046"/>
                <a:gd name="connsiteY0" fmla="*/ 476250 h 731013"/>
                <a:gd name="connsiteX1" fmla="*/ 437777 w 693046"/>
                <a:gd name="connsiteY1" fmla="*/ 507682 h 731013"/>
                <a:gd name="connsiteX2" fmla="*/ 413964 w 693046"/>
                <a:gd name="connsiteY2" fmla="*/ 616267 h 731013"/>
                <a:gd name="connsiteX3" fmla="*/ 412059 w 693046"/>
                <a:gd name="connsiteY3" fmla="*/ 620077 h 731013"/>
                <a:gd name="connsiteX4" fmla="*/ 412059 w 693046"/>
                <a:gd name="connsiteY4" fmla="*/ 621030 h 731013"/>
                <a:gd name="connsiteX5" fmla="*/ 411107 w 693046"/>
                <a:gd name="connsiteY5" fmla="*/ 621983 h 731013"/>
                <a:gd name="connsiteX6" fmla="*/ 329192 w 693046"/>
                <a:gd name="connsiteY6" fmla="*/ 726758 h 731013"/>
                <a:gd name="connsiteX7" fmla="*/ 312047 w 693046"/>
                <a:gd name="connsiteY7" fmla="*/ 728663 h 731013"/>
                <a:gd name="connsiteX8" fmla="*/ 272042 w 693046"/>
                <a:gd name="connsiteY8" fmla="*/ 696277 h 731013"/>
                <a:gd name="connsiteX9" fmla="*/ 270137 w 693046"/>
                <a:gd name="connsiteY9" fmla="*/ 679133 h 731013"/>
                <a:gd name="connsiteX10" fmla="*/ 323477 w 693046"/>
                <a:gd name="connsiteY10" fmla="*/ 610552 h 731013"/>
                <a:gd name="connsiteX11" fmla="*/ 352052 w 693046"/>
                <a:gd name="connsiteY11" fmla="*/ 476250 h 731013"/>
                <a:gd name="connsiteX12" fmla="*/ 61539 w 693046"/>
                <a:gd name="connsiteY12" fmla="*/ 398144 h 731013"/>
                <a:gd name="connsiteX13" fmla="*/ 294902 w 693046"/>
                <a:gd name="connsiteY13" fmla="*/ 483869 h 731013"/>
                <a:gd name="connsiteX14" fmla="*/ 302522 w 693046"/>
                <a:gd name="connsiteY14" fmla="*/ 499109 h 731013"/>
                <a:gd name="connsiteX15" fmla="*/ 256802 w 693046"/>
                <a:gd name="connsiteY15" fmla="*/ 623887 h 731013"/>
                <a:gd name="connsiteX16" fmla="*/ 241562 w 693046"/>
                <a:gd name="connsiteY16" fmla="*/ 631507 h 731013"/>
                <a:gd name="connsiteX17" fmla="*/ 8199 w 693046"/>
                <a:gd name="connsiteY17" fmla="*/ 546734 h 731013"/>
                <a:gd name="connsiteX18" fmla="*/ 579 w 693046"/>
                <a:gd name="connsiteY18" fmla="*/ 531494 h 731013"/>
                <a:gd name="connsiteX19" fmla="*/ 46299 w 693046"/>
                <a:gd name="connsiteY19" fmla="*/ 405764 h 731013"/>
                <a:gd name="connsiteX20" fmla="*/ 61539 w 693046"/>
                <a:gd name="connsiteY20" fmla="*/ 398144 h 731013"/>
                <a:gd name="connsiteX21" fmla="*/ 148216 w 693046"/>
                <a:gd name="connsiteY21" fmla="*/ 381952 h 731013"/>
                <a:gd name="connsiteX22" fmla="*/ 236799 w 693046"/>
                <a:gd name="connsiteY22" fmla="*/ 414337 h 731013"/>
                <a:gd name="connsiteX23" fmla="*/ 239656 w 693046"/>
                <a:gd name="connsiteY23" fmla="*/ 420052 h 731013"/>
                <a:gd name="connsiteX24" fmla="*/ 232036 w 693046"/>
                <a:gd name="connsiteY24" fmla="*/ 441007 h 731013"/>
                <a:gd name="connsiteX25" fmla="*/ 226321 w 693046"/>
                <a:gd name="connsiteY25" fmla="*/ 443865 h 731013"/>
                <a:gd name="connsiteX26" fmla="*/ 137739 w 693046"/>
                <a:gd name="connsiteY26" fmla="*/ 411480 h 731013"/>
                <a:gd name="connsiteX27" fmla="*/ 134881 w 693046"/>
                <a:gd name="connsiteY27" fmla="*/ 405765 h 731013"/>
                <a:gd name="connsiteX28" fmla="*/ 142501 w 693046"/>
                <a:gd name="connsiteY28" fmla="*/ 384810 h 731013"/>
                <a:gd name="connsiteX29" fmla="*/ 148216 w 693046"/>
                <a:gd name="connsiteY29" fmla="*/ 381952 h 731013"/>
                <a:gd name="connsiteX30" fmla="*/ 368244 w 693046"/>
                <a:gd name="connsiteY30" fmla="*/ 160019 h 731013"/>
                <a:gd name="connsiteX31" fmla="*/ 370149 w 693046"/>
                <a:gd name="connsiteY31" fmla="*/ 160019 h 731013"/>
                <a:gd name="connsiteX32" fmla="*/ 510166 w 693046"/>
                <a:gd name="connsiteY32" fmla="*/ 181927 h 731013"/>
                <a:gd name="connsiteX33" fmla="*/ 513024 w 693046"/>
                <a:gd name="connsiteY33" fmla="*/ 182879 h 731013"/>
                <a:gd name="connsiteX34" fmla="*/ 513976 w 693046"/>
                <a:gd name="connsiteY34" fmla="*/ 182879 h 731013"/>
                <a:gd name="connsiteX35" fmla="*/ 517786 w 693046"/>
                <a:gd name="connsiteY35" fmla="*/ 184784 h 731013"/>
                <a:gd name="connsiteX36" fmla="*/ 612084 w 693046"/>
                <a:gd name="connsiteY36" fmla="*/ 279082 h 731013"/>
                <a:gd name="connsiteX37" fmla="*/ 613036 w 693046"/>
                <a:gd name="connsiteY37" fmla="*/ 280034 h 731013"/>
                <a:gd name="connsiteX38" fmla="*/ 680664 w 693046"/>
                <a:gd name="connsiteY38" fmla="*/ 280034 h 731013"/>
                <a:gd name="connsiteX39" fmla="*/ 693046 w 693046"/>
                <a:gd name="connsiteY39" fmla="*/ 292417 h 731013"/>
                <a:gd name="connsiteX40" fmla="*/ 693046 w 693046"/>
                <a:gd name="connsiteY40" fmla="*/ 324802 h 731013"/>
                <a:gd name="connsiteX41" fmla="*/ 680664 w 693046"/>
                <a:gd name="connsiteY41" fmla="*/ 337184 h 731013"/>
                <a:gd name="connsiteX42" fmla="*/ 564459 w 693046"/>
                <a:gd name="connsiteY42" fmla="*/ 337184 h 731013"/>
                <a:gd name="connsiteX43" fmla="*/ 564459 w 693046"/>
                <a:gd name="connsiteY43" fmla="*/ 335279 h 731013"/>
                <a:gd name="connsiteX44" fmla="*/ 554934 w 693046"/>
                <a:gd name="connsiteY44" fmla="*/ 330517 h 731013"/>
                <a:gd name="connsiteX45" fmla="*/ 504451 w 693046"/>
                <a:gd name="connsiteY45" fmla="*/ 280034 h 731013"/>
                <a:gd name="connsiteX46" fmla="*/ 474924 w 693046"/>
                <a:gd name="connsiteY46" fmla="*/ 394334 h 731013"/>
                <a:gd name="connsiteX47" fmla="*/ 602559 w 693046"/>
                <a:gd name="connsiteY47" fmla="*/ 435292 h 731013"/>
                <a:gd name="connsiteX48" fmla="*/ 603511 w 693046"/>
                <a:gd name="connsiteY48" fmla="*/ 435292 h 731013"/>
                <a:gd name="connsiteX49" fmla="*/ 605416 w 693046"/>
                <a:gd name="connsiteY49" fmla="*/ 436244 h 731013"/>
                <a:gd name="connsiteX50" fmla="*/ 607321 w 693046"/>
                <a:gd name="connsiteY50" fmla="*/ 437197 h 731013"/>
                <a:gd name="connsiteX51" fmla="*/ 608274 w 693046"/>
                <a:gd name="connsiteY51" fmla="*/ 438149 h 731013"/>
                <a:gd name="connsiteX52" fmla="*/ 609226 w 693046"/>
                <a:gd name="connsiteY52" fmla="*/ 439102 h 731013"/>
                <a:gd name="connsiteX53" fmla="*/ 611131 w 693046"/>
                <a:gd name="connsiteY53" fmla="*/ 441959 h 731013"/>
                <a:gd name="connsiteX54" fmla="*/ 612084 w 693046"/>
                <a:gd name="connsiteY54" fmla="*/ 442912 h 731013"/>
                <a:gd name="connsiteX55" fmla="*/ 613036 w 693046"/>
                <a:gd name="connsiteY55" fmla="*/ 446722 h 731013"/>
                <a:gd name="connsiteX56" fmla="*/ 613036 w 693046"/>
                <a:gd name="connsiteY56" fmla="*/ 581977 h 731013"/>
                <a:gd name="connsiteX57" fmla="*/ 600654 w 693046"/>
                <a:gd name="connsiteY57" fmla="*/ 594359 h 731013"/>
                <a:gd name="connsiteX58" fmla="*/ 548266 w 693046"/>
                <a:gd name="connsiteY58" fmla="*/ 594359 h 731013"/>
                <a:gd name="connsiteX59" fmla="*/ 535884 w 693046"/>
                <a:gd name="connsiteY59" fmla="*/ 581977 h 731013"/>
                <a:gd name="connsiteX60" fmla="*/ 535884 w 693046"/>
                <a:gd name="connsiteY60" fmla="*/ 509587 h 731013"/>
                <a:gd name="connsiteX61" fmla="*/ 326334 w 693046"/>
                <a:gd name="connsiteY61" fmla="*/ 434339 h 731013"/>
                <a:gd name="connsiteX62" fmla="*/ 322524 w 693046"/>
                <a:gd name="connsiteY62" fmla="*/ 433387 h 731013"/>
                <a:gd name="connsiteX63" fmla="*/ 316809 w 693046"/>
                <a:gd name="connsiteY63" fmla="*/ 421004 h 731013"/>
                <a:gd name="connsiteX64" fmla="*/ 316809 w 693046"/>
                <a:gd name="connsiteY64" fmla="*/ 419099 h 731013"/>
                <a:gd name="connsiteX65" fmla="*/ 342526 w 693046"/>
                <a:gd name="connsiteY65" fmla="*/ 254317 h 731013"/>
                <a:gd name="connsiteX66" fmla="*/ 261564 w 693046"/>
                <a:gd name="connsiteY66" fmla="*/ 294322 h 731013"/>
                <a:gd name="connsiteX67" fmla="*/ 231084 w 693046"/>
                <a:gd name="connsiteY67" fmla="*/ 383857 h 731013"/>
                <a:gd name="connsiteX68" fmla="*/ 215844 w 693046"/>
                <a:gd name="connsiteY68" fmla="*/ 391477 h 731013"/>
                <a:gd name="connsiteX69" fmla="*/ 180601 w 693046"/>
                <a:gd name="connsiteY69" fmla="*/ 379094 h 731013"/>
                <a:gd name="connsiteX70" fmla="*/ 172981 w 693046"/>
                <a:gd name="connsiteY70" fmla="*/ 363854 h 731013"/>
                <a:gd name="connsiteX71" fmla="*/ 216796 w 693046"/>
                <a:gd name="connsiteY71" fmla="*/ 236219 h 731013"/>
                <a:gd name="connsiteX72" fmla="*/ 224416 w 693046"/>
                <a:gd name="connsiteY72" fmla="*/ 228599 h 731013"/>
                <a:gd name="connsiteX73" fmla="*/ 227274 w 693046"/>
                <a:gd name="connsiteY73" fmla="*/ 226694 h 731013"/>
                <a:gd name="connsiteX74" fmla="*/ 362529 w 693046"/>
                <a:gd name="connsiteY74" fmla="*/ 160972 h 731013"/>
                <a:gd name="connsiteX75" fmla="*/ 368244 w 693046"/>
                <a:gd name="connsiteY75" fmla="*/ 160019 h 731013"/>
                <a:gd name="connsiteX76" fmla="*/ 455874 w 693046"/>
                <a:gd name="connsiteY76" fmla="*/ 0 h 731013"/>
                <a:gd name="connsiteX77" fmla="*/ 528264 w 693046"/>
                <a:gd name="connsiteY77" fmla="*/ 72390 h 731013"/>
                <a:gd name="connsiteX78" fmla="*/ 455874 w 693046"/>
                <a:gd name="connsiteY78" fmla="*/ 144780 h 731013"/>
                <a:gd name="connsiteX79" fmla="*/ 383484 w 693046"/>
                <a:gd name="connsiteY79" fmla="*/ 72390 h 731013"/>
                <a:gd name="connsiteX80" fmla="*/ 455874 w 693046"/>
                <a:gd name="connsiteY80" fmla="*/ 0 h 73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93046" h="731013">
                  <a:moveTo>
                    <a:pt x="352052" y="476250"/>
                  </a:moveTo>
                  <a:lnTo>
                    <a:pt x="437777" y="507682"/>
                  </a:lnTo>
                  <a:lnTo>
                    <a:pt x="413964" y="616267"/>
                  </a:lnTo>
                  <a:cubicBezTo>
                    <a:pt x="413964" y="617220"/>
                    <a:pt x="413012" y="619125"/>
                    <a:pt x="412059" y="620077"/>
                  </a:cubicBezTo>
                  <a:lnTo>
                    <a:pt x="412059" y="621030"/>
                  </a:lnTo>
                  <a:lnTo>
                    <a:pt x="411107" y="621983"/>
                  </a:lnTo>
                  <a:lnTo>
                    <a:pt x="329192" y="726758"/>
                  </a:lnTo>
                  <a:cubicBezTo>
                    <a:pt x="325382" y="731520"/>
                    <a:pt x="317762" y="732473"/>
                    <a:pt x="312047" y="728663"/>
                  </a:cubicBezTo>
                  <a:lnTo>
                    <a:pt x="272042" y="696277"/>
                  </a:lnTo>
                  <a:cubicBezTo>
                    <a:pt x="267279" y="692467"/>
                    <a:pt x="266327" y="684848"/>
                    <a:pt x="270137" y="679133"/>
                  </a:cubicBezTo>
                  <a:lnTo>
                    <a:pt x="323477" y="610552"/>
                  </a:lnTo>
                  <a:lnTo>
                    <a:pt x="352052" y="476250"/>
                  </a:lnTo>
                  <a:close/>
                  <a:moveTo>
                    <a:pt x="61539" y="398144"/>
                  </a:moveTo>
                  <a:lnTo>
                    <a:pt x="294902" y="483869"/>
                  </a:lnTo>
                  <a:cubicBezTo>
                    <a:pt x="301569" y="485774"/>
                    <a:pt x="304427" y="493394"/>
                    <a:pt x="302522" y="499109"/>
                  </a:cubicBezTo>
                  <a:lnTo>
                    <a:pt x="256802" y="623887"/>
                  </a:lnTo>
                  <a:cubicBezTo>
                    <a:pt x="254897" y="630554"/>
                    <a:pt x="247277" y="633412"/>
                    <a:pt x="241562" y="631507"/>
                  </a:cubicBezTo>
                  <a:lnTo>
                    <a:pt x="8199" y="546734"/>
                  </a:lnTo>
                  <a:cubicBezTo>
                    <a:pt x="1532" y="544829"/>
                    <a:pt x="-1326" y="537209"/>
                    <a:pt x="579" y="531494"/>
                  </a:cubicBezTo>
                  <a:lnTo>
                    <a:pt x="46299" y="405764"/>
                  </a:lnTo>
                  <a:cubicBezTo>
                    <a:pt x="48204" y="399097"/>
                    <a:pt x="55824" y="396239"/>
                    <a:pt x="61539" y="398144"/>
                  </a:cubicBezTo>
                  <a:close/>
                  <a:moveTo>
                    <a:pt x="148216" y="381952"/>
                  </a:moveTo>
                  <a:lnTo>
                    <a:pt x="236799" y="414337"/>
                  </a:lnTo>
                  <a:cubicBezTo>
                    <a:pt x="238704" y="415290"/>
                    <a:pt x="240609" y="417195"/>
                    <a:pt x="239656" y="420052"/>
                  </a:cubicBezTo>
                  <a:lnTo>
                    <a:pt x="232036" y="441007"/>
                  </a:lnTo>
                  <a:cubicBezTo>
                    <a:pt x="231084" y="442912"/>
                    <a:pt x="228226" y="444817"/>
                    <a:pt x="226321" y="443865"/>
                  </a:cubicBezTo>
                  <a:lnTo>
                    <a:pt x="137739" y="411480"/>
                  </a:lnTo>
                  <a:cubicBezTo>
                    <a:pt x="135834" y="410527"/>
                    <a:pt x="133929" y="408622"/>
                    <a:pt x="134881" y="405765"/>
                  </a:cubicBezTo>
                  <a:lnTo>
                    <a:pt x="142501" y="384810"/>
                  </a:lnTo>
                  <a:cubicBezTo>
                    <a:pt x="144406" y="381952"/>
                    <a:pt x="146311" y="381000"/>
                    <a:pt x="148216" y="381952"/>
                  </a:cubicBezTo>
                  <a:close/>
                  <a:moveTo>
                    <a:pt x="368244" y="160019"/>
                  </a:moveTo>
                  <a:lnTo>
                    <a:pt x="370149" y="160019"/>
                  </a:lnTo>
                  <a:lnTo>
                    <a:pt x="510166" y="181927"/>
                  </a:lnTo>
                  <a:cubicBezTo>
                    <a:pt x="511119" y="181927"/>
                    <a:pt x="512071" y="181927"/>
                    <a:pt x="513024" y="182879"/>
                  </a:cubicBezTo>
                  <a:lnTo>
                    <a:pt x="513976" y="182879"/>
                  </a:lnTo>
                  <a:cubicBezTo>
                    <a:pt x="514929" y="183832"/>
                    <a:pt x="516834" y="183832"/>
                    <a:pt x="517786" y="184784"/>
                  </a:cubicBezTo>
                  <a:lnTo>
                    <a:pt x="612084" y="279082"/>
                  </a:lnTo>
                  <a:lnTo>
                    <a:pt x="613036" y="280034"/>
                  </a:lnTo>
                  <a:lnTo>
                    <a:pt x="680664" y="280034"/>
                  </a:lnTo>
                  <a:cubicBezTo>
                    <a:pt x="687331" y="280034"/>
                    <a:pt x="693046" y="285749"/>
                    <a:pt x="693046" y="292417"/>
                  </a:cubicBezTo>
                  <a:lnTo>
                    <a:pt x="693046" y="324802"/>
                  </a:lnTo>
                  <a:cubicBezTo>
                    <a:pt x="693046" y="331469"/>
                    <a:pt x="687331" y="337184"/>
                    <a:pt x="680664" y="337184"/>
                  </a:cubicBezTo>
                  <a:lnTo>
                    <a:pt x="564459" y="337184"/>
                  </a:lnTo>
                  <a:lnTo>
                    <a:pt x="564459" y="335279"/>
                  </a:lnTo>
                  <a:cubicBezTo>
                    <a:pt x="560649" y="335279"/>
                    <a:pt x="556839" y="333374"/>
                    <a:pt x="554934" y="330517"/>
                  </a:cubicBezTo>
                  <a:lnTo>
                    <a:pt x="504451" y="280034"/>
                  </a:lnTo>
                  <a:lnTo>
                    <a:pt x="474924" y="394334"/>
                  </a:lnTo>
                  <a:lnTo>
                    <a:pt x="602559" y="435292"/>
                  </a:lnTo>
                  <a:lnTo>
                    <a:pt x="603511" y="435292"/>
                  </a:lnTo>
                  <a:cubicBezTo>
                    <a:pt x="604464" y="435292"/>
                    <a:pt x="604464" y="435292"/>
                    <a:pt x="605416" y="436244"/>
                  </a:cubicBezTo>
                  <a:cubicBezTo>
                    <a:pt x="606369" y="436244"/>
                    <a:pt x="606369" y="437197"/>
                    <a:pt x="607321" y="437197"/>
                  </a:cubicBezTo>
                  <a:lnTo>
                    <a:pt x="608274" y="438149"/>
                  </a:lnTo>
                  <a:lnTo>
                    <a:pt x="609226" y="439102"/>
                  </a:lnTo>
                  <a:lnTo>
                    <a:pt x="611131" y="441959"/>
                  </a:lnTo>
                  <a:lnTo>
                    <a:pt x="612084" y="442912"/>
                  </a:lnTo>
                  <a:lnTo>
                    <a:pt x="613036" y="446722"/>
                  </a:lnTo>
                  <a:lnTo>
                    <a:pt x="613036" y="581977"/>
                  </a:lnTo>
                  <a:cubicBezTo>
                    <a:pt x="613036" y="588644"/>
                    <a:pt x="607321" y="594359"/>
                    <a:pt x="600654" y="594359"/>
                  </a:cubicBezTo>
                  <a:lnTo>
                    <a:pt x="548266" y="594359"/>
                  </a:lnTo>
                  <a:cubicBezTo>
                    <a:pt x="541599" y="594359"/>
                    <a:pt x="535884" y="588644"/>
                    <a:pt x="535884" y="581977"/>
                  </a:cubicBezTo>
                  <a:lnTo>
                    <a:pt x="535884" y="509587"/>
                  </a:lnTo>
                  <a:lnTo>
                    <a:pt x="326334" y="434339"/>
                  </a:lnTo>
                  <a:lnTo>
                    <a:pt x="322524" y="433387"/>
                  </a:lnTo>
                  <a:cubicBezTo>
                    <a:pt x="318714" y="430529"/>
                    <a:pt x="315856" y="425767"/>
                    <a:pt x="316809" y="421004"/>
                  </a:cubicBezTo>
                  <a:lnTo>
                    <a:pt x="316809" y="419099"/>
                  </a:lnTo>
                  <a:lnTo>
                    <a:pt x="342526" y="254317"/>
                  </a:lnTo>
                  <a:lnTo>
                    <a:pt x="261564" y="294322"/>
                  </a:lnTo>
                  <a:lnTo>
                    <a:pt x="231084" y="383857"/>
                  </a:lnTo>
                  <a:cubicBezTo>
                    <a:pt x="229179" y="390524"/>
                    <a:pt x="222511" y="393382"/>
                    <a:pt x="215844" y="391477"/>
                  </a:cubicBezTo>
                  <a:lnTo>
                    <a:pt x="180601" y="379094"/>
                  </a:lnTo>
                  <a:cubicBezTo>
                    <a:pt x="173934" y="377189"/>
                    <a:pt x="171076" y="370522"/>
                    <a:pt x="172981" y="363854"/>
                  </a:cubicBezTo>
                  <a:lnTo>
                    <a:pt x="216796" y="236219"/>
                  </a:lnTo>
                  <a:cubicBezTo>
                    <a:pt x="217749" y="232409"/>
                    <a:pt x="220606" y="229552"/>
                    <a:pt x="224416" y="228599"/>
                  </a:cubicBezTo>
                  <a:cubicBezTo>
                    <a:pt x="225369" y="227647"/>
                    <a:pt x="226321" y="227647"/>
                    <a:pt x="227274" y="226694"/>
                  </a:cubicBezTo>
                  <a:lnTo>
                    <a:pt x="362529" y="160972"/>
                  </a:lnTo>
                  <a:cubicBezTo>
                    <a:pt x="364434" y="160019"/>
                    <a:pt x="366339" y="160019"/>
                    <a:pt x="368244" y="160019"/>
                  </a:cubicBezTo>
                  <a:close/>
                  <a:moveTo>
                    <a:pt x="455874" y="0"/>
                  </a:moveTo>
                  <a:cubicBezTo>
                    <a:pt x="495879" y="0"/>
                    <a:pt x="528264" y="32385"/>
                    <a:pt x="528264" y="72390"/>
                  </a:cubicBezTo>
                  <a:cubicBezTo>
                    <a:pt x="528264" y="112395"/>
                    <a:pt x="495879" y="144780"/>
                    <a:pt x="455874" y="144780"/>
                  </a:cubicBezTo>
                  <a:cubicBezTo>
                    <a:pt x="415869" y="144780"/>
                    <a:pt x="383484" y="112395"/>
                    <a:pt x="383484" y="72390"/>
                  </a:cubicBezTo>
                  <a:cubicBezTo>
                    <a:pt x="383484" y="33338"/>
                    <a:pt x="415869" y="0"/>
                    <a:pt x="455874" y="0"/>
                  </a:cubicBezTo>
                  <a:close/>
                </a:path>
              </a:pathLst>
            </a:custGeom>
            <a:solidFill>
              <a:srgbClr val="0070C0"/>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IN"/>
            </a:p>
          </p:txBody>
        </p:sp>
      </p:grpSp>
      <p:sp>
        <p:nvSpPr>
          <p:cNvPr id="17" name="Oval 16">
            <a:extLst>
              <a:ext uri="{FF2B5EF4-FFF2-40B4-BE49-F238E27FC236}">
                <a16:creationId xmlns:a16="http://schemas.microsoft.com/office/drawing/2014/main" id="{7550112F-8971-176C-C9CB-3C296C9B7C7B}"/>
              </a:ext>
            </a:extLst>
          </p:cNvPr>
          <p:cNvSpPr/>
          <p:nvPr/>
        </p:nvSpPr>
        <p:spPr>
          <a:xfrm rot="10800000" flipH="1" flipV="1">
            <a:off x="9226405" y="1861605"/>
            <a:ext cx="2627196" cy="372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itchFamily="34" charset="0"/>
                <a:cs typeface="Segoe UI" pitchFamily="34" charset="0"/>
              </a:rPr>
              <a:t>In AP, business growth in banking sector stood at 9.08% whereas business growth of APCOB is at 45.31%</a:t>
            </a:r>
          </a:p>
        </p:txBody>
      </p:sp>
      <p:sp>
        <p:nvSpPr>
          <p:cNvPr id="3" name="Rectangle 2">
            <a:extLst>
              <a:ext uri="{FF2B5EF4-FFF2-40B4-BE49-F238E27FC236}">
                <a16:creationId xmlns:a16="http://schemas.microsoft.com/office/drawing/2014/main" id="{70441DAA-D38B-DB86-ECF0-7BD81041FDD6}"/>
              </a:ext>
            </a:extLst>
          </p:cNvPr>
          <p:cNvSpPr/>
          <p:nvPr/>
        </p:nvSpPr>
        <p:spPr>
          <a:xfrm>
            <a:off x="9985036" y="1017438"/>
            <a:ext cx="955344" cy="218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accent1"/>
                </a:solidFill>
              </a:rPr>
              <a:t>Rs. In Cr</a:t>
            </a:r>
          </a:p>
        </p:txBody>
      </p:sp>
    </p:spTree>
    <p:extLst>
      <p:ext uri="{BB962C8B-B14F-4D97-AF65-F5344CB8AC3E}">
        <p14:creationId xmlns:p14="http://schemas.microsoft.com/office/powerpoint/2010/main" val="410577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8" name="Freeform 67">
            <a:extLst>
              <a:ext uri="{FF2B5EF4-FFF2-40B4-BE49-F238E27FC236}">
                <a16:creationId xmlns:a16="http://schemas.microsoft.com/office/drawing/2014/main" id="{AFBFC892-C0D0-E94F-B1BA-2354931E7DD7}"/>
              </a:ext>
            </a:extLst>
          </p:cNvPr>
          <p:cNvSpPr>
            <a:spLocks noChangeArrowheads="1"/>
          </p:cNvSpPr>
          <p:nvPr/>
        </p:nvSpPr>
        <p:spPr bwMode="auto">
          <a:xfrm>
            <a:off x="5486123" y="1864887"/>
            <a:ext cx="3714192" cy="942038"/>
          </a:xfrm>
          <a:custGeom>
            <a:avLst/>
            <a:gdLst>
              <a:gd name="T0" fmla="*/ 5961 w 5962"/>
              <a:gd name="T1" fmla="*/ 1512 h 1513"/>
              <a:gd name="T2" fmla="*/ 756 w 5962"/>
              <a:gd name="T3" fmla="*/ 1512 h 1513"/>
              <a:gd name="T4" fmla="*/ 756 w 5962"/>
              <a:gd name="T5" fmla="*/ 1512 h 1513"/>
              <a:gd name="T6" fmla="*/ 0 w 5962"/>
              <a:gd name="T7" fmla="*/ 756 h 1513"/>
              <a:gd name="T8" fmla="*/ 0 w 5962"/>
              <a:gd name="T9" fmla="*/ 756 h 1513"/>
              <a:gd name="T10" fmla="*/ 756 w 5962"/>
              <a:gd name="T11" fmla="*/ 0 h 1513"/>
              <a:gd name="T12" fmla="*/ 5961 w 5962"/>
              <a:gd name="T13" fmla="*/ 0 h 1513"/>
              <a:gd name="T14" fmla="*/ 5961 w 5962"/>
              <a:gd name="T15" fmla="*/ 1512 h 15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2" h="1513">
                <a:moveTo>
                  <a:pt x="5961" y="1512"/>
                </a:moveTo>
                <a:lnTo>
                  <a:pt x="756" y="1512"/>
                </a:lnTo>
                <a:lnTo>
                  <a:pt x="756" y="1512"/>
                </a:lnTo>
                <a:cubicBezTo>
                  <a:pt x="338" y="1512"/>
                  <a:pt x="0" y="1173"/>
                  <a:pt x="0" y="756"/>
                </a:cubicBezTo>
                <a:lnTo>
                  <a:pt x="0" y="756"/>
                </a:lnTo>
                <a:cubicBezTo>
                  <a:pt x="0" y="338"/>
                  <a:pt x="338" y="0"/>
                  <a:pt x="756" y="0"/>
                </a:cubicBezTo>
                <a:lnTo>
                  <a:pt x="5961" y="0"/>
                </a:lnTo>
                <a:lnTo>
                  <a:pt x="5961" y="1512"/>
                </a:lnTo>
              </a:path>
            </a:pathLst>
          </a:custGeom>
          <a:solidFill>
            <a:schemeClr val="accent3"/>
          </a:solidFill>
          <a:ln>
            <a:noFill/>
          </a:ln>
          <a:effectLst/>
        </p:spPr>
        <p:txBody>
          <a:bodyPr wrap="none" lIns="45720" tIns="22860" rIns="45720" bIns="22860" anchor="ctr"/>
          <a:lstStyle/>
          <a:p>
            <a:endParaRPr lang="en-US" dirty="0">
              <a:latin typeface="DM Sans" pitchFamily="2" charset="77"/>
            </a:endParaRPr>
          </a:p>
        </p:txBody>
      </p:sp>
      <p:sp>
        <p:nvSpPr>
          <p:cNvPr id="19" name="Freeform 68">
            <a:extLst>
              <a:ext uri="{FF2B5EF4-FFF2-40B4-BE49-F238E27FC236}">
                <a16:creationId xmlns:a16="http://schemas.microsoft.com/office/drawing/2014/main" id="{B2DF4E70-77B6-D74D-82B1-3D181044984C}"/>
              </a:ext>
            </a:extLst>
          </p:cNvPr>
          <p:cNvSpPr>
            <a:spLocks noChangeArrowheads="1"/>
          </p:cNvSpPr>
          <p:nvPr/>
        </p:nvSpPr>
        <p:spPr bwMode="auto">
          <a:xfrm>
            <a:off x="5170198" y="2806926"/>
            <a:ext cx="4032865" cy="942040"/>
          </a:xfrm>
          <a:custGeom>
            <a:avLst/>
            <a:gdLst>
              <a:gd name="T0" fmla="*/ 6471 w 6472"/>
              <a:gd name="T1" fmla="*/ 1511 h 1512"/>
              <a:gd name="T2" fmla="*/ 756 w 6472"/>
              <a:gd name="T3" fmla="*/ 1511 h 1512"/>
              <a:gd name="T4" fmla="*/ 756 w 6472"/>
              <a:gd name="T5" fmla="*/ 1511 h 1512"/>
              <a:gd name="T6" fmla="*/ 0 w 6472"/>
              <a:gd name="T7" fmla="*/ 755 h 1512"/>
              <a:gd name="T8" fmla="*/ 0 w 6472"/>
              <a:gd name="T9" fmla="*/ 755 h 1512"/>
              <a:gd name="T10" fmla="*/ 756 w 6472"/>
              <a:gd name="T11" fmla="*/ 0 h 1512"/>
              <a:gd name="T12" fmla="*/ 6471 w 6472"/>
              <a:gd name="T13" fmla="*/ 0 h 1512"/>
              <a:gd name="T14" fmla="*/ 6471 w 6472"/>
              <a:gd name="T15" fmla="*/ 1511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2" h="1512">
                <a:moveTo>
                  <a:pt x="6471" y="1511"/>
                </a:moveTo>
                <a:lnTo>
                  <a:pt x="756" y="1511"/>
                </a:lnTo>
                <a:lnTo>
                  <a:pt x="756" y="1511"/>
                </a:lnTo>
                <a:cubicBezTo>
                  <a:pt x="339" y="1511"/>
                  <a:pt x="0" y="1173"/>
                  <a:pt x="0" y="755"/>
                </a:cubicBezTo>
                <a:lnTo>
                  <a:pt x="0" y="755"/>
                </a:lnTo>
                <a:cubicBezTo>
                  <a:pt x="0" y="338"/>
                  <a:pt x="339" y="0"/>
                  <a:pt x="756" y="0"/>
                </a:cubicBezTo>
                <a:lnTo>
                  <a:pt x="6471" y="0"/>
                </a:lnTo>
                <a:lnTo>
                  <a:pt x="6471" y="1511"/>
                </a:lnTo>
              </a:path>
            </a:pathLst>
          </a:custGeom>
          <a:solidFill>
            <a:schemeClr val="accent2"/>
          </a:solidFill>
          <a:ln>
            <a:noFill/>
          </a:ln>
          <a:effectLst/>
        </p:spPr>
        <p:txBody>
          <a:bodyPr wrap="none" lIns="45720" tIns="22860" rIns="45720" bIns="22860" anchor="ctr"/>
          <a:lstStyle/>
          <a:p>
            <a:endParaRPr lang="en-US" dirty="0">
              <a:latin typeface="DM Sans" pitchFamily="2" charset="77"/>
            </a:endParaRPr>
          </a:p>
        </p:txBody>
      </p:sp>
      <p:sp>
        <p:nvSpPr>
          <p:cNvPr id="20" name="Freeform 69">
            <a:extLst>
              <a:ext uri="{FF2B5EF4-FFF2-40B4-BE49-F238E27FC236}">
                <a16:creationId xmlns:a16="http://schemas.microsoft.com/office/drawing/2014/main" id="{25D49BAF-BD0E-8E42-AA05-8F68AB65B974}"/>
              </a:ext>
            </a:extLst>
          </p:cNvPr>
          <p:cNvSpPr>
            <a:spLocks noChangeArrowheads="1"/>
          </p:cNvSpPr>
          <p:nvPr/>
        </p:nvSpPr>
        <p:spPr bwMode="auto">
          <a:xfrm>
            <a:off x="4851525" y="3748964"/>
            <a:ext cx="4348790" cy="942038"/>
          </a:xfrm>
          <a:custGeom>
            <a:avLst/>
            <a:gdLst>
              <a:gd name="T0" fmla="*/ 6981 w 6982"/>
              <a:gd name="T1" fmla="*/ 1512 h 1513"/>
              <a:gd name="T2" fmla="*/ 756 w 6982"/>
              <a:gd name="T3" fmla="*/ 1512 h 1513"/>
              <a:gd name="T4" fmla="*/ 756 w 6982"/>
              <a:gd name="T5" fmla="*/ 1512 h 1513"/>
              <a:gd name="T6" fmla="*/ 0 w 6982"/>
              <a:gd name="T7" fmla="*/ 756 h 1513"/>
              <a:gd name="T8" fmla="*/ 0 w 6982"/>
              <a:gd name="T9" fmla="*/ 756 h 1513"/>
              <a:gd name="T10" fmla="*/ 756 w 6982"/>
              <a:gd name="T11" fmla="*/ 0 h 1513"/>
              <a:gd name="T12" fmla="*/ 6981 w 6982"/>
              <a:gd name="T13" fmla="*/ 0 h 1513"/>
              <a:gd name="T14" fmla="*/ 6981 w 6982"/>
              <a:gd name="T15" fmla="*/ 1512 h 15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82" h="1513">
                <a:moveTo>
                  <a:pt x="6981" y="1512"/>
                </a:moveTo>
                <a:lnTo>
                  <a:pt x="756" y="1512"/>
                </a:lnTo>
                <a:lnTo>
                  <a:pt x="756" y="1512"/>
                </a:lnTo>
                <a:cubicBezTo>
                  <a:pt x="339" y="1512"/>
                  <a:pt x="0" y="1173"/>
                  <a:pt x="0" y="756"/>
                </a:cubicBezTo>
                <a:lnTo>
                  <a:pt x="0" y="756"/>
                </a:lnTo>
                <a:cubicBezTo>
                  <a:pt x="0" y="339"/>
                  <a:pt x="339" y="0"/>
                  <a:pt x="756" y="0"/>
                </a:cubicBezTo>
                <a:lnTo>
                  <a:pt x="6981" y="0"/>
                </a:lnTo>
                <a:lnTo>
                  <a:pt x="6981" y="1512"/>
                </a:ln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21" name="Freeform 70">
            <a:extLst>
              <a:ext uri="{FF2B5EF4-FFF2-40B4-BE49-F238E27FC236}">
                <a16:creationId xmlns:a16="http://schemas.microsoft.com/office/drawing/2014/main" id="{87AB1CBF-FBBF-4C42-9FCF-B95DA36BAC5F}"/>
              </a:ext>
            </a:extLst>
          </p:cNvPr>
          <p:cNvSpPr>
            <a:spLocks noChangeArrowheads="1"/>
          </p:cNvSpPr>
          <p:nvPr/>
        </p:nvSpPr>
        <p:spPr bwMode="auto">
          <a:xfrm>
            <a:off x="4535599" y="4691003"/>
            <a:ext cx="4667465" cy="942040"/>
          </a:xfrm>
          <a:custGeom>
            <a:avLst/>
            <a:gdLst>
              <a:gd name="T0" fmla="*/ 7490 w 7491"/>
              <a:gd name="T1" fmla="*/ 1512 h 1513"/>
              <a:gd name="T2" fmla="*/ 756 w 7491"/>
              <a:gd name="T3" fmla="*/ 1512 h 1513"/>
              <a:gd name="T4" fmla="*/ 756 w 7491"/>
              <a:gd name="T5" fmla="*/ 1512 h 1513"/>
              <a:gd name="T6" fmla="*/ 0 w 7491"/>
              <a:gd name="T7" fmla="*/ 756 h 1513"/>
              <a:gd name="T8" fmla="*/ 0 w 7491"/>
              <a:gd name="T9" fmla="*/ 756 h 1513"/>
              <a:gd name="T10" fmla="*/ 756 w 7491"/>
              <a:gd name="T11" fmla="*/ 0 h 1513"/>
              <a:gd name="T12" fmla="*/ 7490 w 7491"/>
              <a:gd name="T13" fmla="*/ 0 h 1513"/>
              <a:gd name="T14" fmla="*/ 7490 w 7491"/>
              <a:gd name="T15" fmla="*/ 1512 h 15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91" h="1513">
                <a:moveTo>
                  <a:pt x="7490" y="1512"/>
                </a:moveTo>
                <a:lnTo>
                  <a:pt x="756" y="1512"/>
                </a:lnTo>
                <a:lnTo>
                  <a:pt x="756" y="1512"/>
                </a:lnTo>
                <a:cubicBezTo>
                  <a:pt x="338" y="1512"/>
                  <a:pt x="0" y="1173"/>
                  <a:pt x="0" y="756"/>
                </a:cubicBezTo>
                <a:lnTo>
                  <a:pt x="0" y="756"/>
                </a:lnTo>
                <a:cubicBezTo>
                  <a:pt x="0" y="338"/>
                  <a:pt x="338" y="0"/>
                  <a:pt x="756" y="0"/>
                </a:cubicBezTo>
                <a:lnTo>
                  <a:pt x="7490" y="0"/>
                </a:lnTo>
                <a:lnTo>
                  <a:pt x="7490" y="1512"/>
                </a:lnTo>
              </a:path>
            </a:pathLst>
          </a:custGeom>
          <a:solidFill>
            <a:schemeClr val="accent4"/>
          </a:solidFill>
          <a:ln>
            <a:noFill/>
          </a:ln>
          <a:effectLst/>
        </p:spPr>
        <p:txBody>
          <a:bodyPr wrap="none" lIns="45720" tIns="22860" rIns="45720" bIns="22860" anchor="ctr"/>
          <a:lstStyle/>
          <a:p>
            <a:endParaRPr lang="en-US" dirty="0">
              <a:latin typeface="DM Sans" pitchFamily="2" charset="77"/>
            </a:endParaRPr>
          </a:p>
        </p:txBody>
      </p:sp>
      <p:sp>
        <p:nvSpPr>
          <p:cNvPr id="22" name="Freeform 71">
            <a:extLst>
              <a:ext uri="{FF2B5EF4-FFF2-40B4-BE49-F238E27FC236}">
                <a16:creationId xmlns:a16="http://schemas.microsoft.com/office/drawing/2014/main" id="{D755F7DE-CD52-A443-8E38-19B36D2D336D}"/>
              </a:ext>
            </a:extLst>
          </p:cNvPr>
          <p:cNvSpPr>
            <a:spLocks noChangeArrowheads="1"/>
          </p:cNvSpPr>
          <p:nvPr/>
        </p:nvSpPr>
        <p:spPr bwMode="auto">
          <a:xfrm>
            <a:off x="9810192" y="1356789"/>
            <a:ext cx="2381809" cy="1197460"/>
          </a:xfrm>
          <a:custGeom>
            <a:avLst/>
            <a:gdLst>
              <a:gd name="T0" fmla="*/ 3821 w 3822"/>
              <a:gd name="T1" fmla="*/ 1921 h 1922"/>
              <a:gd name="T2" fmla="*/ 0 w 3822"/>
              <a:gd name="T3" fmla="*/ 1921 h 1922"/>
              <a:gd name="T4" fmla="*/ 0 w 3822"/>
              <a:gd name="T5" fmla="*/ 0 h 1922"/>
              <a:gd name="T6" fmla="*/ 3821 w 3822"/>
              <a:gd name="T7" fmla="*/ 0 h 1922"/>
              <a:gd name="T8" fmla="*/ 3821 w 3822"/>
              <a:gd name="T9" fmla="*/ 1921 h 1922"/>
            </a:gdLst>
            <a:ahLst/>
            <a:cxnLst>
              <a:cxn ang="0">
                <a:pos x="T0" y="T1"/>
              </a:cxn>
              <a:cxn ang="0">
                <a:pos x="T2" y="T3"/>
              </a:cxn>
              <a:cxn ang="0">
                <a:pos x="T4" y="T5"/>
              </a:cxn>
              <a:cxn ang="0">
                <a:pos x="T6" y="T7"/>
              </a:cxn>
              <a:cxn ang="0">
                <a:pos x="T8" y="T9"/>
              </a:cxn>
            </a:cxnLst>
            <a:rect l="0" t="0" r="r" b="b"/>
            <a:pathLst>
              <a:path w="3822" h="1922">
                <a:moveTo>
                  <a:pt x="3821" y="1921"/>
                </a:moveTo>
                <a:lnTo>
                  <a:pt x="0" y="1921"/>
                </a:lnTo>
                <a:lnTo>
                  <a:pt x="0" y="0"/>
                </a:lnTo>
                <a:lnTo>
                  <a:pt x="3821" y="0"/>
                </a:lnTo>
                <a:lnTo>
                  <a:pt x="3821" y="1921"/>
                </a:lnTo>
              </a:path>
            </a:pathLst>
          </a:custGeom>
          <a:solidFill>
            <a:schemeClr val="accent3"/>
          </a:solidFill>
          <a:ln>
            <a:noFill/>
          </a:ln>
          <a:effectLst/>
        </p:spPr>
        <p:txBody>
          <a:bodyPr wrap="none" lIns="45720" tIns="22860" rIns="45720" bIns="22860" anchor="ctr"/>
          <a:lstStyle/>
          <a:p>
            <a:endParaRPr lang="en-US" dirty="0">
              <a:latin typeface="DM Sans" pitchFamily="2" charset="77"/>
            </a:endParaRPr>
          </a:p>
        </p:txBody>
      </p:sp>
      <p:sp>
        <p:nvSpPr>
          <p:cNvPr id="23" name="Freeform 72">
            <a:extLst>
              <a:ext uri="{FF2B5EF4-FFF2-40B4-BE49-F238E27FC236}">
                <a16:creationId xmlns:a16="http://schemas.microsoft.com/office/drawing/2014/main" id="{8A61BF22-8847-D442-8904-AD80F81E5A10}"/>
              </a:ext>
            </a:extLst>
          </p:cNvPr>
          <p:cNvSpPr>
            <a:spLocks noChangeArrowheads="1"/>
          </p:cNvSpPr>
          <p:nvPr/>
        </p:nvSpPr>
        <p:spPr bwMode="auto">
          <a:xfrm>
            <a:off x="9810192" y="2551504"/>
            <a:ext cx="2381809" cy="1197460"/>
          </a:xfrm>
          <a:custGeom>
            <a:avLst/>
            <a:gdLst>
              <a:gd name="T0" fmla="*/ 3821 w 3822"/>
              <a:gd name="T1" fmla="*/ 1920 h 1921"/>
              <a:gd name="T2" fmla="*/ 0 w 3822"/>
              <a:gd name="T3" fmla="*/ 1920 h 1921"/>
              <a:gd name="T4" fmla="*/ 0 w 3822"/>
              <a:gd name="T5" fmla="*/ 0 h 1921"/>
              <a:gd name="T6" fmla="*/ 3821 w 3822"/>
              <a:gd name="T7" fmla="*/ 0 h 1921"/>
              <a:gd name="T8" fmla="*/ 3821 w 3822"/>
              <a:gd name="T9" fmla="*/ 1920 h 1921"/>
            </a:gdLst>
            <a:ahLst/>
            <a:cxnLst>
              <a:cxn ang="0">
                <a:pos x="T0" y="T1"/>
              </a:cxn>
              <a:cxn ang="0">
                <a:pos x="T2" y="T3"/>
              </a:cxn>
              <a:cxn ang="0">
                <a:pos x="T4" y="T5"/>
              </a:cxn>
              <a:cxn ang="0">
                <a:pos x="T6" y="T7"/>
              </a:cxn>
              <a:cxn ang="0">
                <a:pos x="T8" y="T9"/>
              </a:cxn>
            </a:cxnLst>
            <a:rect l="0" t="0" r="r" b="b"/>
            <a:pathLst>
              <a:path w="3822" h="1921">
                <a:moveTo>
                  <a:pt x="3821" y="1920"/>
                </a:moveTo>
                <a:lnTo>
                  <a:pt x="0" y="1920"/>
                </a:lnTo>
                <a:lnTo>
                  <a:pt x="0" y="0"/>
                </a:lnTo>
                <a:lnTo>
                  <a:pt x="3821" y="0"/>
                </a:lnTo>
                <a:lnTo>
                  <a:pt x="3821" y="1920"/>
                </a:lnTo>
              </a:path>
            </a:pathLst>
          </a:custGeom>
          <a:solidFill>
            <a:schemeClr val="accent2"/>
          </a:solidFill>
          <a:ln>
            <a:noFill/>
          </a:ln>
          <a:effectLst/>
        </p:spPr>
        <p:txBody>
          <a:bodyPr wrap="none" lIns="45720" tIns="22860" rIns="45720" bIns="22860" anchor="ctr"/>
          <a:lstStyle/>
          <a:p>
            <a:endParaRPr lang="en-US" dirty="0">
              <a:latin typeface="DM Sans" pitchFamily="2" charset="77"/>
            </a:endParaRPr>
          </a:p>
        </p:txBody>
      </p:sp>
      <p:sp>
        <p:nvSpPr>
          <p:cNvPr id="24" name="Freeform 73">
            <a:extLst>
              <a:ext uri="{FF2B5EF4-FFF2-40B4-BE49-F238E27FC236}">
                <a16:creationId xmlns:a16="http://schemas.microsoft.com/office/drawing/2014/main" id="{8DE95E97-D11D-2840-820B-6655FDF1CD19}"/>
              </a:ext>
            </a:extLst>
          </p:cNvPr>
          <p:cNvSpPr>
            <a:spLocks noChangeArrowheads="1"/>
          </p:cNvSpPr>
          <p:nvPr/>
        </p:nvSpPr>
        <p:spPr bwMode="auto">
          <a:xfrm>
            <a:off x="9810192" y="3748964"/>
            <a:ext cx="2381809" cy="1197460"/>
          </a:xfrm>
          <a:custGeom>
            <a:avLst/>
            <a:gdLst>
              <a:gd name="T0" fmla="*/ 3821 w 3822"/>
              <a:gd name="T1" fmla="*/ 1921 h 1922"/>
              <a:gd name="T2" fmla="*/ 0 w 3822"/>
              <a:gd name="T3" fmla="*/ 1921 h 1922"/>
              <a:gd name="T4" fmla="*/ 0 w 3822"/>
              <a:gd name="T5" fmla="*/ 0 h 1922"/>
              <a:gd name="T6" fmla="*/ 3821 w 3822"/>
              <a:gd name="T7" fmla="*/ 0 h 1922"/>
              <a:gd name="T8" fmla="*/ 3821 w 3822"/>
              <a:gd name="T9" fmla="*/ 1921 h 1922"/>
            </a:gdLst>
            <a:ahLst/>
            <a:cxnLst>
              <a:cxn ang="0">
                <a:pos x="T0" y="T1"/>
              </a:cxn>
              <a:cxn ang="0">
                <a:pos x="T2" y="T3"/>
              </a:cxn>
              <a:cxn ang="0">
                <a:pos x="T4" y="T5"/>
              </a:cxn>
              <a:cxn ang="0">
                <a:pos x="T6" y="T7"/>
              </a:cxn>
              <a:cxn ang="0">
                <a:pos x="T8" y="T9"/>
              </a:cxn>
            </a:cxnLst>
            <a:rect l="0" t="0" r="r" b="b"/>
            <a:pathLst>
              <a:path w="3822" h="1922">
                <a:moveTo>
                  <a:pt x="3821" y="1921"/>
                </a:moveTo>
                <a:lnTo>
                  <a:pt x="0" y="1921"/>
                </a:lnTo>
                <a:lnTo>
                  <a:pt x="0" y="0"/>
                </a:lnTo>
                <a:lnTo>
                  <a:pt x="3821" y="0"/>
                </a:lnTo>
                <a:lnTo>
                  <a:pt x="3821" y="1921"/>
                </a:ln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25" name="Freeform 74">
            <a:extLst>
              <a:ext uri="{FF2B5EF4-FFF2-40B4-BE49-F238E27FC236}">
                <a16:creationId xmlns:a16="http://schemas.microsoft.com/office/drawing/2014/main" id="{7180C565-0B87-3947-917C-446D89845309}"/>
              </a:ext>
            </a:extLst>
          </p:cNvPr>
          <p:cNvSpPr>
            <a:spLocks noChangeArrowheads="1"/>
          </p:cNvSpPr>
          <p:nvPr/>
        </p:nvSpPr>
        <p:spPr bwMode="auto">
          <a:xfrm>
            <a:off x="9810192" y="4943676"/>
            <a:ext cx="2381809" cy="1197460"/>
          </a:xfrm>
          <a:custGeom>
            <a:avLst/>
            <a:gdLst>
              <a:gd name="T0" fmla="*/ 3821 w 3822"/>
              <a:gd name="T1" fmla="*/ 1921 h 1922"/>
              <a:gd name="T2" fmla="*/ 0 w 3822"/>
              <a:gd name="T3" fmla="*/ 1921 h 1922"/>
              <a:gd name="T4" fmla="*/ 0 w 3822"/>
              <a:gd name="T5" fmla="*/ 0 h 1922"/>
              <a:gd name="T6" fmla="*/ 3821 w 3822"/>
              <a:gd name="T7" fmla="*/ 0 h 1922"/>
              <a:gd name="T8" fmla="*/ 3821 w 3822"/>
              <a:gd name="T9" fmla="*/ 1921 h 1922"/>
            </a:gdLst>
            <a:ahLst/>
            <a:cxnLst>
              <a:cxn ang="0">
                <a:pos x="T0" y="T1"/>
              </a:cxn>
              <a:cxn ang="0">
                <a:pos x="T2" y="T3"/>
              </a:cxn>
              <a:cxn ang="0">
                <a:pos x="T4" y="T5"/>
              </a:cxn>
              <a:cxn ang="0">
                <a:pos x="T6" y="T7"/>
              </a:cxn>
              <a:cxn ang="0">
                <a:pos x="T8" y="T9"/>
              </a:cxn>
            </a:cxnLst>
            <a:rect l="0" t="0" r="r" b="b"/>
            <a:pathLst>
              <a:path w="3822" h="1922">
                <a:moveTo>
                  <a:pt x="3821" y="1921"/>
                </a:moveTo>
                <a:lnTo>
                  <a:pt x="0" y="1921"/>
                </a:lnTo>
                <a:lnTo>
                  <a:pt x="0" y="0"/>
                </a:lnTo>
                <a:lnTo>
                  <a:pt x="3821" y="0"/>
                </a:lnTo>
                <a:lnTo>
                  <a:pt x="3821" y="1921"/>
                </a:lnTo>
              </a:path>
            </a:pathLst>
          </a:custGeom>
          <a:solidFill>
            <a:schemeClr val="accent4"/>
          </a:solidFill>
          <a:ln>
            <a:noFill/>
          </a:ln>
          <a:effectLst/>
        </p:spPr>
        <p:txBody>
          <a:bodyPr wrap="none" lIns="45720" tIns="22860" rIns="45720" bIns="22860" anchor="ctr"/>
          <a:lstStyle/>
          <a:p>
            <a:endParaRPr lang="en-US" dirty="0">
              <a:latin typeface="DM Sans" pitchFamily="2" charset="77"/>
            </a:endParaRPr>
          </a:p>
        </p:txBody>
      </p:sp>
      <p:sp>
        <p:nvSpPr>
          <p:cNvPr id="26" name="Freeform 75">
            <a:extLst>
              <a:ext uri="{FF2B5EF4-FFF2-40B4-BE49-F238E27FC236}">
                <a16:creationId xmlns:a16="http://schemas.microsoft.com/office/drawing/2014/main" id="{2333114E-CC9F-8643-B75A-A7D6342A2A9B}"/>
              </a:ext>
            </a:extLst>
          </p:cNvPr>
          <p:cNvSpPr>
            <a:spLocks noChangeArrowheads="1"/>
          </p:cNvSpPr>
          <p:nvPr/>
        </p:nvSpPr>
        <p:spPr bwMode="auto">
          <a:xfrm>
            <a:off x="9200317" y="1356789"/>
            <a:ext cx="609875" cy="1452883"/>
          </a:xfrm>
          <a:custGeom>
            <a:avLst/>
            <a:gdLst>
              <a:gd name="T0" fmla="*/ 979 w 980"/>
              <a:gd name="T1" fmla="*/ 1921 h 2331"/>
              <a:gd name="T2" fmla="*/ 0 w 980"/>
              <a:gd name="T3" fmla="*/ 2330 h 2331"/>
              <a:gd name="T4" fmla="*/ 0 w 980"/>
              <a:gd name="T5" fmla="*/ 818 h 2331"/>
              <a:gd name="T6" fmla="*/ 979 w 980"/>
              <a:gd name="T7" fmla="*/ 0 h 2331"/>
              <a:gd name="T8" fmla="*/ 979 w 980"/>
              <a:gd name="T9" fmla="*/ 1921 h 2331"/>
            </a:gdLst>
            <a:ahLst/>
            <a:cxnLst>
              <a:cxn ang="0">
                <a:pos x="T0" y="T1"/>
              </a:cxn>
              <a:cxn ang="0">
                <a:pos x="T2" y="T3"/>
              </a:cxn>
              <a:cxn ang="0">
                <a:pos x="T4" y="T5"/>
              </a:cxn>
              <a:cxn ang="0">
                <a:pos x="T6" y="T7"/>
              </a:cxn>
              <a:cxn ang="0">
                <a:pos x="T8" y="T9"/>
              </a:cxn>
            </a:cxnLst>
            <a:rect l="0" t="0" r="r" b="b"/>
            <a:pathLst>
              <a:path w="980" h="2331">
                <a:moveTo>
                  <a:pt x="979" y="1921"/>
                </a:moveTo>
                <a:lnTo>
                  <a:pt x="0" y="2330"/>
                </a:lnTo>
                <a:lnTo>
                  <a:pt x="0" y="818"/>
                </a:lnTo>
                <a:lnTo>
                  <a:pt x="979" y="0"/>
                </a:lnTo>
                <a:lnTo>
                  <a:pt x="979" y="1921"/>
                </a:lnTo>
              </a:path>
            </a:pathLst>
          </a:custGeom>
          <a:solidFill>
            <a:schemeClr val="accent3">
              <a:lumMod val="75000"/>
            </a:schemeClr>
          </a:solidFill>
          <a:ln>
            <a:noFill/>
          </a:ln>
          <a:effectLst/>
        </p:spPr>
        <p:txBody>
          <a:bodyPr wrap="none" lIns="45720" tIns="22860" rIns="45720" bIns="22860" anchor="ctr"/>
          <a:lstStyle/>
          <a:p>
            <a:endParaRPr lang="en-US" dirty="0">
              <a:latin typeface="DM Sans" pitchFamily="2" charset="77"/>
            </a:endParaRPr>
          </a:p>
        </p:txBody>
      </p:sp>
      <p:sp>
        <p:nvSpPr>
          <p:cNvPr id="27" name="Freeform 76">
            <a:extLst>
              <a:ext uri="{FF2B5EF4-FFF2-40B4-BE49-F238E27FC236}">
                <a16:creationId xmlns:a16="http://schemas.microsoft.com/office/drawing/2014/main" id="{E10AD0C1-592F-D241-BBBE-3487A0C3F071}"/>
              </a:ext>
            </a:extLst>
          </p:cNvPr>
          <p:cNvSpPr>
            <a:spLocks noChangeArrowheads="1"/>
          </p:cNvSpPr>
          <p:nvPr/>
        </p:nvSpPr>
        <p:spPr bwMode="auto">
          <a:xfrm>
            <a:off x="9200317" y="2551504"/>
            <a:ext cx="609875" cy="1197460"/>
          </a:xfrm>
          <a:custGeom>
            <a:avLst/>
            <a:gdLst>
              <a:gd name="T0" fmla="*/ 979 w 980"/>
              <a:gd name="T1" fmla="*/ 1920 h 1921"/>
              <a:gd name="T2" fmla="*/ 0 w 980"/>
              <a:gd name="T3" fmla="*/ 1920 h 1921"/>
              <a:gd name="T4" fmla="*/ 0 w 980"/>
              <a:gd name="T5" fmla="*/ 409 h 1921"/>
              <a:gd name="T6" fmla="*/ 979 w 980"/>
              <a:gd name="T7" fmla="*/ 0 h 1921"/>
              <a:gd name="T8" fmla="*/ 979 w 980"/>
              <a:gd name="T9" fmla="*/ 1920 h 1921"/>
            </a:gdLst>
            <a:ahLst/>
            <a:cxnLst>
              <a:cxn ang="0">
                <a:pos x="T0" y="T1"/>
              </a:cxn>
              <a:cxn ang="0">
                <a:pos x="T2" y="T3"/>
              </a:cxn>
              <a:cxn ang="0">
                <a:pos x="T4" y="T5"/>
              </a:cxn>
              <a:cxn ang="0">
                <a:pos x="T6" y="T7"/>
              </a:cxn>
              <a:cxn ang="0">
                <a:pos x="T8" y="T9"/>
              </a:cxn>
            </a:cxnLst>
            <a:rect l="0" t="0" r="r" b="b"/>
            <a:pathLst>
              <a:path w="980" h="1921">
                <a:moveTo>
                  <a:pt x="979" y="1920"/>
                </a:moveTo>
                <a:lnTo>
                  <a:pt x="0" y="1920"/>
                </a:lnTo>
                <a:lnTo>
                  <a:pt x="0" y="409"/>
                </a:lnTo>
                <a:lnTo>
                  <a:pt x="979" y="0"/>
                </a:lnTo>
                <a:lnTo>
                  <a:pt x="979" y="1920"/>
                </a:lnTo>
              </a:path>
            </a:pathLst>
          </a:custGeom>
          <a:solidFill>
            <a:schemeClr val="accent2">
              <a:lumMod val="75000"/>
            </a:schemeClr>
          </a:solidFill>
          <a:ln>
            <a:noFill/>
          </a:ln>
          <a:effectLst/>
        </p:spPr>
        <p:txBody>
          <a:bodyPr wrap="none" lIns="45720" tIns="22860" rIns="45720" bIns="22860" anchor="ctr"/>
          <a:lstStyle/>
          <a:p>
            <a:endParaRPr lang="en-US" dirty="0">
              <a:latin typeface="DM Sans" pitchFamily="2" charset="77"/>
            </a:endParaRPr>
          </a:p>
        </p:txBody>
      </p:sp>
      <p:sp>
        <p:nvSpPr>
          <p:cNvPr id="28" name="Freeform 77">
            <a:extLst>
              <a:ext uri="{FF2B5EF4-FFF2-40B4-BE49-F238E27FC236}">
                <a16:creationId xmlns:a16="http://schemas.microsoft.com/office/drawing/2014/main" id="{D7685DB7-EC06-A648-A04C-92FF9E1BD978}"/>
              </a:ext>
            </a:extLst>
          </p:cNvPr>
          <p:cNvSpPr>
            <a:spLocks noChangeArrowheads="1"/>
          </p:cNvSpPr>
          <p:nvPr/>
        </p:nvSpPr>
        <p:spPr bwMode="auto">
          <a:xfrm>
            <a:off x="9200317" y="3748964"/>
            <a:ext cx="609875" cy="1197460"/>
          </a:xfrm>
          <a:custGeom>
            <a:avLst/>
            <a:gdLst>
              <a:gd name="T0" fmla="*/ 979 w 980"/>
              <a:gd name="T1" fmla="*/ 1921 h 1922"/>
              <a:gd name="T2" fmla="*/ 0 w 980"/>
              <a:gd name="T3" fmla="*/ 1512 h 1922"/>
              <a:gd name="T4" fmla="*/ 0 w 980"/>
              <a:gd name="T5" fmla="*/ 0 h 1922"/>
              <a:gd name="T6" fmla="*/ 979 w 980"/>
              <a:gd name="T7" fmla="*/ 0 h 1922"/>
              <a:gd name="T8" fmla="*/ 979 w 980"/>
              <a:gd name="T9" fmla="*/ 1921 h 1922"/>
            </a:gdLst>
            <a:ahLst/>
            <a:cxnLst>
              <a:cxn ang="0">
                <a:pos x="T0" y="T1"/>
              </a:cxn>
              <a:cxn ang="0">
                <a:pos x="T2" y="T3"/>
              </a:cxn>
              <a:cxn ang="0">
                <a:pos x="T4" y="T5"/>
              </a:cxn>
              <a:cxn ang="0">
                <a:pos x="T6" y="T7"/>
              </a:cxn>
              <a:cxn ang="0">
                <a:pos x="T8" y="T9"/>
              </a:cxn>
            </a:cxnLst>
            <a:rect l="0" t="0" r="r" b="b"/>
            <a:pathLst>
              <a:path w="980" h="1922">
                <a:moveTo>
                  <a:pt x="979" y="1921"/>
                </a:moveTo>
                <a:lnTo>
                  <a:pt x="0" y="1512"/>
                </a:lnTo>
                <a:lnTo>
                  <a:pt x="0" y="0"/>
                </a:lnTo>
                <a:lnTo>
                  <a:pt x="979" y="0"/>
                </a:lnTo>
                <a:lnTo>
                  <a:pt x="979" y="1921"/>
                </a:lnTo>
              </a:path>
            </a:pathLst>
          </a:custGeom>
          <a:solidFill>
            <a:schemeClr val="accent1">
              <a:lumMod val="75000"/>
            </a:schemeClr>
          </a:solidFill>
          <a:ln>
            <a:noFill/>
          </a:ln>
          <a:effectLst/>
        </p:spPr>
        <p:txBody>
          <a:bodyPr wrap="none" lIns="45720" tIns="22860" rIns="45720" bIns="22860" anchor="ctr"/>
          <a:lstStyle/>
          <a:p>
            <a:endParaRPr lang="en-US" dirty="0">
              <a:latin typeface="DM Sans" pitchFamily="2" charset="77"/>
            </a:endParaRPr>
          </a:p>
        </p:txBody>
      </p:sp>
      <p:sp>
        <p:nvSpPr>
          <p:cNvPr id="29" name="Freeform 78">
            <a:extLst>
              <a:ext uri="{FF2B5EF4-FFF2-40B4-BE49-F238E27FC236}">
                <a16:creationId xmlns:a16="http://schemas.microsoft.com/office/drawing/2014/main" id="{9DFBE78E-2B4F-2B46-9EA2-AA28B7778533}"/>
              </a:ext>
            </a:extLst>
          </p:cNvPr>
          <p:cNvSpPr>
            <a:spLocks noChangeArrowheads="1"/>
          </p:cNvSpPr>
          <p:nvPr/>
        </p:nvSpPr>
        <p:spPr bwMode="auto">
          <a:xfrm>
            <a:off x="9200317" y="4691001"/>
            <a:ext cx="609875" cy="1452883"/>
          </a:xfrm>
          <a:custGeom>
            <a:avLst/>
            <a:gdLst>
              <a:gd name="T0" fmla="*/ 979 w 980"/>
              <a:gd name="T1" fmla="*/ 2330 h 2331"/>
              <a:gd name="T2" fmla="*/ 0 w 980"/>
              <a:gd name="T3" fmla="*/ 1512 h 2331"/>
              <a:gd name="T4" fmla="*/ 0 w 980"/>
              <a:gd name="T5" fmla="*/ 0 h 2331"/>
              <a:gd name="T6" fmla="*/ 979 w 980"/>
              <a:gd name="T7" fmla="*/ 409 h 2331"/>
              <a:gd name="T8" fmla="*/ 979 w 980"/>
              <a:gd name="T9" fmla="*/ 2330 h 2331"/>
            </a:gdLst>
            <a:ahLst/>
            <a:cxnLst>
              <a:cxn ang="0">
                <a:pos x="T0" y="T1"/>
              </a:cxn>
              <a:cxn ang="0">
                <a:pos x="T2" y="T3"/>
              </a:cxn>
              <a:cxn ang="0">
                <a:pos x="T4" y="T5"/>
              </a:cxn>
              <a:cxn ang="0">
                <a:pos x="T6" y="T7"/>
              </a:cxn>
              <a:cxn ang="0">
                <a:pos x="T8" y="T9"/>
              </a:cxn>
            </a:cxnLst>
            <a:rect l="0" t="0" r="r" b="b"/>
            <a:pathLst>
              <a:path w="980" h="2331">
                <a:moveTo>
                  <a:pt x="979" y="2330"/>
                </a:moveTo>
                <a:lnTo>
                  <a:pt x="0" y="1512"/>
                </a:lnTo>
                <a:lnTo>
                  <a:pt x="0" y="0"/>
                </a:lnTo>
                <a:lnTo>
                  <a:pt x="979" y="409"/>
                </a:lnTo>
                <a:lnTo>
                  <a:pt x="979" y="2330"/>
                </a:lnTo>
              </a:path>
            </a:pathLst>
          </a:custGeom>
          <a:solidFill>
            <a:schemeClr val="accent4">
              <a:lumMod val="75000"/>
            </a:schemeClr>
          </a:solidFill>
          <a:ln>
            <a:noFill/>
          </a:ln>
          <a:effectLst/>
        </p:spPr>
        <p:txBody>
          <a:bodyPr wrap="none" lIns="45720" tIns="22860" rIns="45720" bIns="22860" anchor="ctr"/>
          <a:lstStyle/>
          <a:p>
            <a:endParaRPr lang="en-US" dirty="0">
              <a:latin typeface="DM Sans" pitchFamily="2" charset="77"/>
            </a:endParaRPr>
          </a:p>
        </p:txBody>
      </p:sp>
      <p:sp>
        <p:nvSpPr>
          <p:cNvPr id="34" name="Line 368">
            <a:extLst>
              <a:ext uri="{FF2B5EF4-FFF2-40B4-BE49-F238E27FC236}">
                <a16:creationId xmlns:a16="http://schemas.microsoft.com/office/drawing/2014/main" id="{47FC003C-C67E-D14E-81D8-F88386C255A6}"/>
              </a:ext>
            </a:extLst>
          </p:cNvPr>
          <p:cNvSpPr>
            <a:spLocks noChangeShapeType="1"/>
          </p:cNvSpPr>
          <p:nvPr/>
        </p:nvSpPr>
        <p:spPr bwMode="auto">
          <a:xfrm>
            <a:off x="5104265" y="2337281"/>
            <a:ext cx="381857" cy="0"/>
          </a:xfrm>
          <a:prstGeom prst="line">
            <a:avLst/>
          </a:prstGeom>
          <a:noFill/>
          <a:ln w="381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35" name="Line 369">
            <a:extLst>
              <a:ext uri="{FF2B5EF4-FFF2-40B4-BE49-F238E27FC236}">
                <a16:creationId xmlns:a16="http://schemas.microsoft.com/office/drawing/2014/main" id="{4EA7C262-1E61-644D-91C3-F158B1612DC0}"/>
              </a:ext>
            </a:extLst>
          </p:cNvPr>
          <p:cNvSpPr>
            <a:spLocks noChangeShapeType="1"/>
          </p:cNvSpPr>
          <p:nvPr/>
        </p:nvSpPr>
        <p:spPr bwMode="auto">
          <a:xfrm flipV="1">
            <a:off x="5104267" y="2059885"/>
            <a:ext cx="0" cy="549294"/>
          </a:xfrm>
          <a:prstGeom prst="line">
            <a:avLst/>
          </a:prstGeom>
          <a:noFill/>
          <a:ln w="381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36" name="Line 370">
            <a:extLst>
              <a:ext uri="{FF2B5EF4-FFF2-40B4-BE49-F238E27FC236}">
                <a16:creationId xmlns:a16="http://schemas.microsoft.com/office/drawing/2014/main" id="{835DD517-03A7-0C42-B17C-6CAC3C591A31}"/>
              </a:ext>
            </a:extLst>
          </p:cNvPr>
          <p:cNvSpPr>
            <a:spLocks noChangeShapeType="1"/>
          </p:cNvSpPr>
          <p:nvPr/>
        </p:nvSpPr>
        <p:spPr bwMode="auto">
          <a:xfrm>
            <a:off x="4469667" y="4218609"/>
            <a:ext cx="381859" cy="0"/>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37" name="Line 371">
            <a:extLst>
              <a:ext uri="{FF2B5EF4-FFF2-40B4-BE49-F238E27FC236}">
                <a16:creationId xmlns:a16="http://schemas.microsoft.com/office/drawing/2014/main" id="{0A1E7FCD-582D-214D-AB78-0AF3B9B0FB09}"/>
              </a:ext>
            </a:extLst>
          </p:cNvPr>
          <p:cNvSpPr>
            <a:spLocks noChangeShapeType="1"/>
          </p:cNvSpPr>
          <p:nvPr/>
        </p:nvSpPr>
        <p:spPr bwMode="auto">
          <a:xfrm flipV="1">
            <a:off x="4469665" y="3943962"/>
            <a:ext cx="0" cy="549294"/>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38" name="Line 372">
            <a:extLst>
              <a:ext uri="{FF2B5EF4-FFF2-40B4-BE49-F238E27FC236}">
                <a16:creationId xmlns:a16="http://schemas.microsoft.com/office/drawing/2014/main" id="{604729AA-5C3F-114F-AEE4-DCD65B57E0AE}"/>
              </a:ext>
            </a:extLst>
          </p:cNvPr>
          <p:cNvSpPr>
            <a:spLocks noChangeShapeType="1"/>
          </p:cNvSpPr>
          <p:nvPr/>
        </p:nvSpPr>
        <p:spPr bwMode="auto">
          <a:xfrm>
            <a:off x="4785592" y="3276573"/>
            <a:ext cx="381857" cy="0"/>
          </a:xfrm>
          <a:prstGeom prst="line">
            <a:avLst/>
          </a:prstGeom>
          <a:noFill/>
          <a:ln w="381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39" name="Line 373">
            <a:extLst>
              <a:ext uri="{FF2B5EF4-FFF2-40B4-BE49-F238E27FC236}">
                <a16:creationId xmlns:a16="http://schemas.microsoft.com/office/drawing/2014/main" id="{38475C88-DF60-2C49-8DC8-9413EB8E73DF}"/>
              </a:ext>
            </a:extLst>
          </p:cNvPr>
          <p:cNvSpPr>
            <a:spLocks noChangeShapeType="1"/>
          </p:cNvSpPr>
          <p:nvPr/>
        </p:nvSpPr>
        <p:spPr bwMode="auto">
          <a:xfrm flipV="1">
            <a:off x="4785594" y="3001924"/>
            <a:ext cx="0" cy="549294"/>
          </a:xfrm>
          <a:prstGeom prst="line">
            <a:avLst/>
          </a:prstGeom>
          <a:noFill/>
          <a:ln w="381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40" name="Line 374">
            <a:extLst>
              <a:ext uri="{FF2B5EF4-FFF2-40B4-BE49-F238E27FC236}">
                <a16:creationId xmlns:a16="http://schemas.microsoft.com/office/drawing/2014/main" id="{B4489FEA-5E56-A641-875F-00DA77039F1B}"/>
              </a:ext>
            </a:extLst>
          </p:cNvPr>
          <p:cNvSpPr>
            <a:spLocks noChangeShapeType="1"/>
          </p:cNvSpPr>
          <p:nvPr/>
        </p:nvSpPr>
        <p:spPr bwMode="auto">
          <a:xfrm>
            <a:off x="4150994" y="5160650"/>
            <a:ext cx="381859" cy="0"/>
          </a:xfrm>
          <a:prstGeom prst="line">
            <a:avLst/>
          </a:prstGeom>
          <a:noFill/>
          <a:ln w="381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41" name="Line 375">
            <a:extLst>
              <a:ext uri="{FF2B5EF4-FFF2-40B4-BE49-F238E27FC236}">
                <a16:creationId xmlns:a16="http://schemas.microsoft.com/office/drawing/2014/main" id="{C0506CB2-7A6D-3E4D-AD85-8BF78349EDAA}"/>
              </a:ext>
            </a:extLst>
          </p:cNvPr>
          <p:cNvSpPr>
            <a:spLocks noChangeShapeType="1"/>
          </p:cNvSpPr>
          <p:nvPr/>
        </p:nvSpPr>
        <p:spPr bwMode="auto">
          <a:xfrm flipV="1">
            <a:off x="4150991" y="4886001"/>
            <a:ext cx="0" cy="549294"/>
          </a:xfrm>
          <a:prstGeom prst="line">
            <a:avLst/>
          </a:prstGeom>
          <a:noFill/>
          <a:ln w="381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22860" rIns="45720" bIns="22860"/>
          <a:lstStyle/>
          <a:p>
            <a:endParaRPr lang="en-US" dirty="0">
              <a:latin typeface="DM Sans" pitchFamily="2" charset="77"/>
            </a:endParaRPr>
          </a:p>
        </p:txBody>
      </p:sp>
      <p:sp>
        <p:nvSpPr>
          <p:cNvPr id="4" name="TextBox 3">
            <a:extLst>
              <a:ext uri="{FF2B5EF4-FFF2-40B4-BE49-F238E27FC236}">
                <a16:creationId xmlns:a16="http://schemas.microsoft.com/office/drawing/2014/main" id="{CB602633-87B6-C448-9B14-6861222AAD00}"/>
              </a:ext>
            </a:extLst>
          </p:cNvPr>
          <p:cNvSpPr txBox="1"/>
          <p:nvPr/>
        </p:nvSpPr>
        <p:spPr>
          <a:xfrm>
            <a:off x="3044774" y="376188"/>
            <a:ext cx="6083204" cy="615553"/>
          </a:xfrm>
          <a:prstGeom prst="rect">
            <a:avLst/>
          </a:prstGeom>
          <a:noFill/>
        </p:spPr>
        <p:txBody>
          <a:bodyPr wrap="none" lIns="45720" tIns="22860" rIns="45720" bIns="22860" rtlCol="0" anchor="b">
            <a:spAutoFit/>
          </a:bodyPr>
          <a:lstStyle/>
          <a:p>
            <a:pPr algn="ctr"/>
            <a:r>
              <a:rPr lang="en-US" sz="3700" b="1" spc="-145" dirty="0">
                <a:solidFill>
                  <a:schemeClr val="accent1"/>
                </a:solidFill>
                <a:latin typeface="Segoe UI Light" pitchFamily="34" charset="0"/>
                <a:cs typeface="Segoe UI Light" pitchFamily="34" charset="0"/>
              </a:rPr>
              <a:t>Strategy for Development of CCS</a:t>
            </a:r>
          </a:p>
        </p:txBody>
      </p:sp>
      <p:sp>
        <p:nvSpPr>
          <p:cNvPr id="5" name="TextBox 4">
            <a:extLst>
              <a:ext uri="{FF2B5EF4-FFF2-40B4-BE49-F238E27FC236}">
                <a16:creationId xmlns:a16="http://schemas.microsoft.com/office/drawing/2014/main" id="{3FFFB11A-79D9-5045-8BB3-3DA200AB72AB}"/>
              </a:ext>
            </a:extLst>
          </p:cNvPr>
          <p:cNvSpPr txBox="1"/>
          <p:nvPr/>
        </p:nvSpPr>
        <p:spPr>
          <a:xfrm>
            <a:off x="4742843" y="1376747"/>
            <a:ext cx="2706312" cy="289823"/>
          </a:xfrm>
          <a:prstGeom prst="rect">
            <a:avLst/>
          </a:prstGeom>
          <a:noFill/>
        </p:spPr>
        <p:txBody>
          <a:bodyPr wrap="square" lIns="45720" tIns="22860" rIns="45720" bIns="22860" rtlCol="0" anchor="t">
            <a:spAutoFit/>
          </a:bodyPr>
          <a:lstStyle/>
          <a:p>
            <a:pPr algn="ctr">
              <a:lnSpc>
                <a:spcPts val="1920"/>
              </a:lnSpc>
            </a:pPr>
            <a:r>
              <a:rPr lang="en-US" sz="2000" b="1" spc="-65" dirty="0">
                <a:solidFill>
                  <a:schemeClr val="accent1"/>
                </a:solidFill>
                <a:latin typeface="Segoe UI" pitchFamily="34" charset="0"/>
                <a:cs typeface="Segoe UI" pitchFamily="34" charset="0"/>
              </a:rPr>
              <a:t>The</a:t>
            </a:r>
            <a:r>
              <a:rPr lang="en-US" sz="2000" b="1" spc="-65" dirty="0">
                <a:solidFill>
                  <a:srgbClr val="00B0F0"/>
                </a:solidFill>
                <a:latin typeface="Segoe UI" pitchFamily="34" charset="0"/>
                <a:cs typeface="Segoe UI" pitchFamily="34" charset="0"/>
              </a:rPr>
              <a:t> </a:t>
            </a:r>
            <a:r>
              <a:rPr lang="en-US" sz="2000" b="1" spc="-65" dirty="0">
                <a:solidFill>
                  <a:schemeClr val="accent1"/>
                </a:solidFill>
                <a:latin typeface="Segoe UI" pitchFamily="34" charset="0"/>
                <a:cs typeface="Segoe UI" pitchFamily="34" charset="0"/>
              </a:rPr>
              <a:t>ABCD</a:t>
            </a:r>
            <a:r>
              <a:rPr lang="en-US" sz="2000" b="1" spc="-65" dirty="0">
                <a:solidFill>
                  <a:srgbClr val="00B0F0"/>
                </a:solidFill>
                <a:latin typeface="Segoe UI" pitchFamily="34" charset="0"/>
                <a:cs typeface="Segoe UI" pitchFamily="34" charset="0"/>
              </a:rPr>
              <a:t> </a:t>
            </a:r>
            <a:r>
              <a:rPr lang="en-US" sz="2000" b="1" spc="-65" dirty="0">
                <a:solidFill>
                  <a:schemeClr val="accent1"/>
                </a:solidFill>
                <a:latin typeface="Segoe UI" pitchFamily="34" charset="0"/>
                <a:cs typeface="Segoe UI" pitchFamily="34" charset="0"/>
              </a:rPr>
              <a:t>approach</a:t>
            </a:r>
          </a:p>
        </p:txBody>
      </p:sp>
      <p:sp>
        <p:nvSpPr>
          <p:cNvPr id="6" name="TextBox 5">
            <a:extLst>
              <a:ext uri="{FF2B5EF4-FFF2-40B4-BE49-F238E27FC236}">
                <a16:creationId xmlns:a16="http://schemas.microsoft.com/office/drawing/2014/main" id="{0D647ED6-17BE-F242-8BA2-311C0088A03E}"/>
              </a:ext>
            </a:extLst>
          </p:cNvPr>
          <p:cNvSpPr txBox="1"/>
          <p:nvPr/>
        </p:nvSpPr>
        <p:spPr>
          <a:xfrm>
            <a:off x="2080277" y="1965200"/>
            <a:ext cx="2896244" cy="738664"/>
          </a:xfrm>
          <a:prstGeom prst="rect">
            <a:avLst/>
          </a:prstGeom>
          <a:noFill/>
        </p:spPr>
        <p:txBody>
          <a:bodyPr wrap="square" lIns="45720" tIns="22860" rIns="45720" bIns="22860" rtlCol="0" anchor="ctr">
            <a:spAutoFit/>
          </a:bodyPr>
          <a:lstStyle/>
          <a:p>
            <a:pPr>
              <a:lnSpc>
                <a:spcPts val="1800"/>
              </a:lnSpc>
            </a:pPr>
            <a:r>
              <a:rPr lang="en-US" sz="1600" spc="-15" dirty="0">
                <a:solidFill>
                  <a:schemeClr val="accent3">
                    <a:lumMod val="50000"/>
                  </a:schemeClr>
                </a:solidFill>
                <a:latin typeface="Segoe UI" pitchFamily="34" charset="0"/>
                <a:cs typeface="Segoe UI" pitchFamily="34" charset="0"/>
              </a:rPr>
              <a:t>To promote and diversify business in a farmer centric approach </a:t>
            </a:r>
          </a:p>
        </p:txBody>
      </p:sp>
      <p:sp>
        <p:nvSpPr>
          <p:cNvPr id="7" name="TextBox 6">
            <a:extLst>
              <a:ext uri="{FF2B5EF4-FFF2-40B4-BE49-F238E27FC236}">
                <a16:creationId xmlns:a16="http://schemas.microsoft.com/office/drawing/2014/main" id="{B6BF2F76-6A6E-2146-A692-BF71C3E3AFD2}"/>
              </a:ext>
            </a:extLst>
          </p:cNvPr>
          <p:cNvSpPr txBox="1"/>
          <p:nvPr/>
        </p:nvSpPr>
        <p:spPr>
          <a:xfrm>
            <a:off x="5884428" y="2022340"/>
            <a:ext cx="423143" cy="615553"/>
          </a:xfrm>
          <a:prstGeom prst="rect">
            <a:avLst/>
          </a:prstGeom>
          <a:noFill/>
        </p:spPr>
        <p:txBody>
          <a:bodyPr wrap="none" lIns="45720" tIns="22860" rIns="45720" bIns="22860" rtlCol="0" anchor="ctr">
            <a:spAutoFit/>
          </a:bodyPr>
          <a:lstStyle/>
          <a:p>
            <a:pPr algn="ctr"/>
            <a:r>
              <a:rPr lang="en-US" sz="3700" b="1" spc="-15" dirty="0">
                <a:solidFill>
                  <a:schemeClr val="bg1"/>
                </a:solidFill>
                <a:latin typeface="DM Sans" pitchFamily="2" charset="77"/>
              </a:rPr>
              <a:t>A</a:t>
            </a:r>
          </a:p>
        </p:txBody>
      </p:sp>
      <p:sp>
        <p:nvSpPr>
          <p:cNvPr id="8" name="TextBox 7">
            <a:extLst>
              <a:ext uri="{FF2B5EF4-FFF2-40B4-BE49-F238E27FC236}">
                <a16:creationId xmlns:a16="http://schemas.microsoft.com/office/drawing/2014/main" id="{0333474A-F1D0-2B4B-A88C-437DE7F39685}"/>
              </a:ext>
            </a:extLst>
          </p:cNvPr>
          <p:cNvSpPr txBox="1"/>
          <p:nvPr/>
        </p:nvSpPr>
        <p:spPr>
          <a:xfrm>
            <a:off x="6555105" y="2153939"/>
            <a:ext cx="2468946" cy="310021"/>
          </a:xfrm>
          <a:prstGeom prst="rect">
            <a:avLst/>
          </a:prstGeom>
          <a:noFill/>
        </p:spPr>
        <p:txBody>
          <a:bodyPr wrap="none" lIns="45720" tIns="22860" rIns="45720" bIns="22860" rtlCol="0" anchor="ctr">
            <a:spAutoFit/>
          </a:bodyPr>
          <a:lstStyle/>
          <a:p>
            <a:pPr>
              <a:lnSpc>
                <a:spcPts val="2160"/>
              </a:lnSpc>
            </a:pPr>
            <a:r>
              <a:rPr lang="en-US" b="1" spc="-15" dirty="0">
                <a:solidFill>
                  <a:schemeClr val="bg1"/>
                </a:solidFill>
                <a:latin typeface="Segoe UI" pitchFamily="34" charset="0"/>
                <a:cs typeface="Segoe UI" pitchFamily="34" charset="0"/>
              </a:rPr>
              <a:t>Business development</a:t>
            </a:r>
          </a:p>
        </p:txBody>
      </p:sp>
      <p:sp>
        <p:nvSpPr>
          <p:cNvPr id="9" name="TextBox 8">
            <a:extLst>
              <a:ext uri="{FF2B5EF4-FFF2-40B4-BE49-F238E27FC236}">
                <a16:creationId xmlns:a16="http://schemas.microsoft.com/office/drawing/2014/main" id="{223CC7FE-5098-0842-A13F-FDDF9B9B426F}"/>
              </a:ext>
            </a:extLst>
          </p:cNvPr>
          <p:cNvSpPr txBox="1"/>
          <p:nvPr/>
        </p:nvSpPr>
        <p:spPr>
          <a:xfrm>
            <a:off x="1696468" y="3015457"/>
            <a:ext cx="2896244" cy="507831"/>
          </a:xfrm>
          <a:prstGeom prst="rect">
            <a:avLst/>
          </a:prstGeom>
          <a:noFill/>
        </p:spPr>
        <p:txBody>
          <a:bodyPr wrap="square" lIns="45720" tIns="22860" rIns="45720" bIns="22860" rtlCol="0" anchor="ctr">
            <a:spAutoFit/>
          </a:bodyPr>
          <a:lstStyle/>
          <a:p>
            <a:pPr>
              <a:lnSpc>
                <a:spcPts val="1800"/>
              </a:lnSpc>
            </a:pPr>
            <a:r>
              <a:rPr lang="en-US" sz="1600" spc="-15" dirty="0">
                <a:solidFill>
                  <a:schemeClr val="accent2">
                    <a:lumMod val="50000"/>
                  </a:schemeClr>
                </a:solidFill>
                <a:latin typeface="Segoe UI" pitchFamily="34" charset="0"/>
                <a:cs typeface="Segoe UI" pitchFamily="34" charset="0"/>
              </a:rPr>
              <a:t>To adopt technology to bring reforms.</a:t>
            </a:r>
          </a:p>
        </p:txBody>
      </p:sp>
      <p:sp>
        <p:nvSpPr>
          <p:cNvPr id="10" name="TextBox 9">
            <a:extLst>
              <a:ext uri="{FF2B5EF4-FFF2-40B4-BE49-F238E27FC236}">
                <a16:creationId xmlns:a16="http://schemas.microsoft.com/office/drawing/2014/main" id="{C6611D80-DB55-5244-B230-E1D185D88A17}"/>
              </a:ext>
            </a:extLst>
          </p:cNvPr>
          <p:cNvSpPr txBox="1"/>
          <p:nvPr/>
        </p:nvSpPr>
        <p:spPr>
          <a:xfrm>
            <a:off x="5898510" y="2970064"/>
            <a:ext cx="394980" cy="615553"/>
          </a:xfrm>
          <a:prstGeom prst="rect">
            <a:avLst/>
          </a:prstGeom>
          <a:noFill/>
        </p:spPr>
        <p:txBody>
          <a:bodyPr wrap="none" lIns="45720" tIns="22860" rIns="45720" bIns="22860" rtlCol="0" anchor="ctr">
            <a:spAutoFit/>
          </a:bodyPr>
          <a:lstStyle/>
          <a:p>
            <a:pPr algn="ctr"/>
            <a:r>
              <a:rPr lang="en-US" sz="3700" b="1" spc="-15" dirty="0">
                <a:solidFill>
                  <a:schemeClr val="bg1"/>
                </a:solidFill>
                <a:latin typeface="DM Sans" pitchFamily="2" charset="77"/>
              </a:rPr>
              <a:t>B</a:t>
            </a:r>
          </a:p>
        </p:txBody>
      </p:sp>
      <p:sp>
        <p:nvSpPr>
          <p:cNvPr id="11" name="TextBox 10">
            <a:extLst>
              <a:ext uri="{FF2B5EF4-FFF2-40B4-BE49-F238E27FC236}">
                <a16:creationId xmlns:a16="http://schemas.microsoft.com/office/drawing/2014/main" id="{F62897A9-32F7-3D42-91CC-50F792486435}"/>
              </a:ext>
            </a:extLst>
          </p:cNvPr>
          <p:cNvSpPr txBox="1"/>
          <p:nvPr/>
        </p:nvSpPr>
        <p:spPr>
          <a:xfrm>
            <a:off x="6674512" y="3114363"/>
            <a:ext cx="1315553" cy="310021"/>
          </a:xfrm>
          <a:prstGeom prst="rect">
            <a:avLst/>
          </a:prstGeom>
          <a:noFill/>
        </p:spPr>
        <p:txBody>
          <a:bodyPr wrap="none" lIns="45720" tIns="22860" rIns="45720" bIns="22860" rtlCol="0" anchor="ctr">
            <a:spAutoFit/>
          </a:bodyPr>
          <a:lstStyle/>
          <a:p>
            <a:pPr>
              <a:lnSpc>
                <a:spcPts val="2160"/>
              </a:lnSpc>
            </a:pPr>
            <a:r>
              <a:rPr lang="en-US" b="1" spc="-15" dirty="0">
                <a:solidFill>
                  <a:schemeClr val="bg1"/>
                </a:solidFill>
                <a:latin typeface="Segoe UI" pitchFamily="34" charset="0"/>
                <a:cs typeface="Segoe UI" pitchFamily="34" charset="0"/>
              </a:rPr>
              <a:t>Technology</a:t>
            </a:r>
          </a:p>
        </p:txBody>
      </p:sp>
      <p:sp>
        <p:nvSpPr>
          <p:cNvPr id="12" name="TextBox 11">
            <a:extLst>
              <a:ext uri="{FF2B5EF4-FFF2-40B4-BE49-F238E27FC236}">
                <a16:creationId xmlns:a16="http://schemas.microsoft.com/office/drawing/2014/main" id="{45F3B5AB-12C6-1340-BC14-47D177ACBEA9}"/>
              </a:ext>
            </a:extLst>
          </p:cNvPr>
          <p:cNvSpPr txBox="1"/>
          <p:nvPr/>
        </p:nvSpPr>
        <p:spPr>
          <a:xfrm>
            <a:off x="1119475" y="3962060"/>
            <a:ext cx="3214735" cy="507831"/>
          </a:xfrm>
          <a:prstGeom prst="rect">
            <a:avLst/>
          </a:prstGeom>
          <a:noFill/>
        </p:spPr>
        <p:txBody>
          <a:bodyPr wrap="square" lIns="45720" tIns="22860" rIns="45720" bIns="22860" rtlCol="0" anchor="ctr">
            <a:spAutoFit/>
          </a:bodyPr>
          <a:lstStyle/>
          <a:p>
            <a:pPr>
              <a:lnSpc>
                <a:spcPts val="1800"/>
              </a:lnSpc>
            </a:pPr>
            <a:r>
              <a:rPr lang="en-US" sz="1600" spc="-15" dirty="0">
                <a:solidFill>
                  <a:schemeClr val="accent1">
                    <a:lumMod val="50000"/>
                  </a:schemeClr>
                </a:solidFill>
                <a:latin typeface="Segoe UI" pitchFamily="34" charset="0"/>
                <a:cs typeface="Segoe UI" pitchFamily="34" charset="0"/>
              </a:rPr>
              <a:t>To Collaborate with various stakeholders.</a:t>
            </a:r>
          </a:p>
        </p:txBody>
      </p:sp>
      <p:sp>
        <p:nvSpPr>
          <p:cNvPr id="13" name="TextBox 12">
            <a:extLst>
              <a:ext uri="{FF2B5EF4-FFF2-40B4-BE49-F238E27FC236}">
                <a16:creationId xmlns:a16="http://schemas.microsoft.com/office/drawing/2014/main" id="{BC609916-63A8-454F-A35D-E227A49D02E8}"/>
              </a:ext>
            </a:extLst>
          </p:cNvPr>
          <p:cNvSpPr txBox="1"/>
          <p:nvPr/>
        </p:nvSpPr>
        <p:spPr>
          <a:xfrm>
            <a:off x="5902517" y="3908199"/>
            <a:ext cx="386965" cy="615553"/>
          </a:xfrm>
          <a:prstGeom prst="rect">
            <a:avLst/>
          </a:prstGeom>
          <a:noFill/>
        </p:spPr>
        <p:txBody>
          <a:bodyPr wrap="none" lIns="45720" tIns="22860" rIns="45720" bIns="22860" rtlCol="0" anchor="ctr">
            <a:spAutoFit/>
          </a:bodyPr>
          <a:lstStyle/>
          <a:p>
            <a:pPr algn="ctr"/>
            <a:r>
              <a:rPr lang="en-US" sz="3700" b="1" spc="-15" dirty="0">
                <a:solidFill>
                  <a:schemeClr val="bg1"/>
                </a:solidFill>
                <a:latin typeface="DM Sans" pitchFamily="2" charset="77"/>
              </a:rPr>
              <a:t>C</a:t>
            </a:r>
          </a:p>
        </p:txBody>
      </p:sp>
      <p:sp>
        <p:nvSpPr>
          <p:cNvPr id="14" name="TextBox 13">
            <a:extLst>
              <a:ext uri="{FF2B5EF4-FFF2-40B4-BE49-F238E27FC236}">
                <a16:creationId xmlns:a16="http://schemas.microsoft.com/office/drawing/2014/main" id="{952A06B6-5C67-7044-AD81-505382D1879F}"/>
              </a:ext>
            </a:extLst>
          </p:cNvPr>
          <p:cNvSpPr txBox="1"/>
          <p:nvPr/>
        </p:nvSpPr>
        <p:spPr>
          <a:xfrm>
            <a:off x="6726032" y="5007012"/>
            <a:ext cx="2058640" cy="310021"/>
          </a:xfrm>
          <a:prstGeom prst="rect">
            <a:avLst/>
          </a:prstGeom>
          <a:noFill/>
        </p:spPr>
        <p:txBody>
          <a:bodyPr wrap="none" lIns="45720" tIns="22860" rIns="45720" bIns="22860" rtlCol="0" anchor="ctr">
            <a:spAutoFit/>
          </a:bodyPr>
          <a:lstStyle/>
          <a:p>
            <a:pPr>
              <a:lnSpc>
                <a:spcPts val="2160"/>
              </a:lnSpc>
            </a:pPr>
            <a:r>
              <a:rPr lang="en-US" b="1" spc="-15" dirty="0">
                <a:solidFill>
                  <a:schemeClr val="bg1"/>
                </a:solidFill>
                <a:latin typeface="Segoe UI" pitchFamily="34" charset="0"/>
                <a:cs typeface="Segoe UI" pitchFamily="34" charset="0"/>
              </a:rPr>
              <a:t>Human Resources</a:t>
            </a:r>
          </a:p>
        </p:txBody>
      </p:sp>
      <p:sp>
        <p:nvSpPr>
          <p:cNvPr id="15" name="TextBox 14">
            <a:extLst>
              <a:ext uri="{FF2B5EF4-FFF2-40B4-BE49-F238E27FC236}">
                <a16:creationId xmlns:a16="http://schemas.microsoft.com/office/drawing/2014/main" id="{43F741CE-F103-5E46-BC4A-B719DF86AFA4}"/>
              </a:ext>
            </a:extLst>
          </p:cNvPr>
          <p:cNvSpPr txBox="1"/>
          <p:nvPr/>
        </p:nvSpPr>
        <p:spPr>
          <a:xfrm>
            <a:off x="647869" y="4927463"/>
            <a:ext cx="3363653" cy="507831"/>
          </a:xfrm>
          <a:prstGeom prst="rect">
            <a:avLst/>
          </a:prstGeom>
          <a:noFill/>
        </p:spPr>
        <p:txBody>
          <a:bodyPr wrap="square" lIns="45720" tIns="22860" rIns="45720" bIns="22860" rtlCol="0" anchor="ctr">
            <a:spAutoFit/>
          </a:bodyPr>
          <a:lstStyle/>
          <a:p>
            <a:pPr>
              <a:lnSpc>
                <a:spcPts val="1800"/>
              </a:lnSpc>
            </a:pPr>
            <a:r>
              <a:rPr lang="en-US" sz="1600" spc="-15" dirty="0">
                <a:solidFill>
                  <a:schemeClr val="accent4">
                    <a:lumMod val="50000"/>
                  </a:schemeClr>
                </a:solidFill>
                <a:latin typeface="Segoe UI" pitchFamily="34" charset="0"/>
                <a:cs typeface="Segoe UI" pitchFamily="34" charset="0"/>
              </a:rPr>
              <a:t>To bring in professionalism and impart qualitative methods </a:t>
            </a:r>
          </a:p>
        </p:txBody>
      </p:sp>
      <p:sp>
        <p:nvSpPr>
          <p:cNvPr id="16" name="TextBox 15">
            <a:extLst>
              <a:ext uri="{FF2B5EF4-FFF2-40B4-BE49-F238E27FC236}">
                <a16:creationId xmlns:a16="http://schemas.microsoft.com/office/drawing/2014/main" id="{65A28580-6FA0-FD40-9C2F-0347454634BB}"/>
              </a:ext>
            </a:extLst>
          </p:cNvPr>
          <p:cNvSpPr txBox="1"/>
          <p:nvPr/>
        </p:nvSpPr>
        <p:spPr>
          <a:xfrm>
            <a:off x="5876068" y="4851753"/>
            <a:ext cx="439864" cy="615553"/>
          </a:xfrm>
          <a:prstGeom prst="rect">
            <a:avLst/>
          </a:prstGeom>
          <a:noFill/>
        </p:spPr>
        <p:txBody>
          <a:bodyPr wrap="none" lIns="45720" tIns="22860" rIns="45720" bIns="22860" rtlCol="0" anchor="ctr">
            <a:spAutoFit/>
          </a:bodyPr>
          <a:lstStyle/>
          <a:p>
            <a:pPr algn="ctr"/>
            <a:r>
              <a:rPr lang="en-US" sz="3700" b="1" spc="-15" dirty="0">
                <a:solidFill>
                  <a:schemeClr val="bg1"/>
                </a:solidFill>
                <a:latin typeface="DM Sans" pitchFamily="2" charset="77"/>
              </a:rPr>
              <a:t>D</a:t>
            </a:r>
          </a:p>
        </p:txBody>
      </p:sp>
      <p:sp>
        <p:nvSpPr>
          <p:cNvPr id="17" name="TextBox 16">
            <a:extLst>
              <a:ext uri="{FF2B5EF4-FFF2-40B4-BE49-F238E27FC236}">
                <a16:creationId xmlns:a16="http://schemas.microsoft.com/office/drawing/2014/main" id="{00EA3420-1446-3447-B3FE-324AA432B7DB}"/>
              </a:ext>
            </a:extLst>
          </p:cNvPr>
          <p:cNvSpPr txBox="1"/>
          <p:nvPr/>
        </p:nvSpPr>
        <p:spPr>
          <a:xfrm>
            <a:off x="6669108" y="4084799"/>
            <a:ext cx="1641155" cy="310021"/>
          </a:xfrm>
          <a:prstGeom prst="rect">
            <a:avLst/>
          </a:prstGeom>
          <a:noFill/>
        </p:spPr>
        <p:txBody>
          <a:bodyPr wrap="none" lIns="45720" tIns="22860" rIns="45720" bIns="22860" rtlCol="0" anchor="ctr">
            <a:spAutoFit/>
          </a:bodyPr>
          <a:lstStyle/>
          <a:p>
            <a:pPr>
              <a:lnSpc>
                <a:spcPts val="2160"/>
              </a:lnSpc>
            </a:pPr>
            <a:r>
              <a:rPr lang="en-US" b="1" spc="-15" dirty="0">
                <a:solidFill>
                  <a:schemeClr val="bg1"/>
                </a:solidFill>
                <a:latin typeface="Segoe UI" pitchFamily="34" charset="0"/>
                <a:cs typeface="Segoe UI" pitchFamily="34" charset="0"/>
              </a:rPr>
              <a:t>Collaborations</a:t>
            </a:r>
          </a:p>
        </p:txBody>
      </p:sp>
      <p:cxnSp>
        <p:nvCxnSpPr>
          <p:cNvPr id="2" name="Straight Connector 1">
            <a:extLst>
              <a:ext uri="{FF2B5EF4-FFF2-40B4-BE49-F238E27FC236}">
                <a16:creationId xmlns:a16="http://schemas.microsoft.com/office/drawing/2014/main" id="{BC5AB0BB-9C04-8C77-BA6A-39BD739F0E76}"/>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484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8" name="Freeform 2">
            <a:extLst>
              <a:ext uri="{FF2B5EF4-FFF2-40B4-BE49-F238E27FC236}">
                <a16:creationId xmlns:a16="http://schemas.microsoft.com/office/drawing/2014/main" id="{3FC1F156-86B7-2248-9162-2DA78DDFD5DB}"/>
              </a:ext>
            </a:extLst>
          </p:cNvPr>
          <p:cNvSpPr>
            <a:spLocks noChangeArrowheads="1"/>
          </p:cNvSpPr>
          <p:nvPr/>
        </p:nvSpPr>
        <p:spPr bwMode="auto">
          <a:xfrm>
            <a:off x="5593266" y="3460585"/>
            <a:ext cx="1002721" cy="1656122"/>
          </a:xfrm>
          <a:custGeom>
            <a:avLst/>
            <a:gdLst>
              <a:gd name="T0" fmla="*/ 1407 w 1610"/>
              <a:gd name="T1" fmla="*/ 2534 h 2658"/>
              <a:gd name="T2" fmla="*/ 1407 w 1610"/>
              <a:gd name="T3" fmla="*/ 2534 h 2658"/>
              <a:gd name="T4" fmla="*/ 1389 w 1610"/>
              <a:gd name="T5" fmla="*/ 2601 h 2658"/>
              <a:gd name="T6" fmla="*/ 1389 w 1610"/>
              <a:gd name="T7" fmla="*/ 2601 h 2658"/>
              <a:gd name="T8" fmla="*/ 1389 w 1610"/>
              <a:gd name="T9" fmla="*/ 2602 h 2658"/>
              <a:gd name="T10" fmla="*/ 1389 w 1610"/>
              <a:gd name="T11" fmla="*/ 2602 h 2658"/>
              <a:gd name="T12" fmla="*/ 805 w 1610"/>
              <a:gd name="T13" fmla="*/ 2657 h 2658"/>
              <a:gd name="T14" fmla="*/ 805 w 1610"/>
              <a:gd name="T15" fmla="*/ 2657 h 2658"/>
              <a:gd name="T16" fmla="*/ 220 w 1610"/>
              <a:gd name="T17" fmla="*/ 2602 h 2658"/>
              <a:gd name="T18" fmla="*/ 220 w 1610"/>
              <a:gd name="T19" fmla="*/ 2602 h 2658"/>
              <a:gd name="T20" fmla="*/ 220 w 1610"/>
              <a:gd name="T21" fmla="*/ 2602 h 2658"/>
              <a:gd name="T22" fmla="*/ 220 w 1610"/>
              <a:gd name="T23" fmla="*/ 2601 h 2658"/>
              <a:gd name="T24" fmla="*/ 220 w 1610"/>
              <a:gd name="T25" fmla="*/ 2601 h 2658"/>
              <a:gd name="T26" fmla="*/ 203 w 1610"/>
              <a:gd name="T27" fmla="*/ 2534 h 2658"/>
              <a:gd name="T28" fmla="*/ 203 w 1610"/>
              <a:gd name="T29" fmla="*/ 2534 h 2658"/>
              <a:gd name="T30" fmla="*/ 384 w 1610"/>
              <a:gd name="T31" fmla="*/ 616 h 2658"/>
              <a:gd name="T32" fmla="*/ 384 w 1610"/>
              <a:gd name="T33" fmla="*/ 616 h 2658"/>
              <a:gd name="T34" fmla="*/ 805 w 1610"/>
              <a:gd name="T35" fmla="*/ 0 h 2658"/>
              <a:gd name="T36" fmla="*/ 805 w 1610"/>
              <a:gd name="T37" fmla="*/ 0 h 2658"/>
              <a:gd name="T38" fmla="*/ 1225 w 1610"/>
              <a:gd name="T39" fmla="*/ 616 h 2658"/>
              <a:gd name="T40" fmla="*/ 1225 w 1610"/>
              <a:gd name="T41" fmla="*/ 616 h 2658"/>
              <a:gd name="T42" fmla="*/ 1407 w 1610"/>
              <a:gd name="T43" fmla="*/ 2534 h 2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0" h="2658">
                <a:moveTo>
                  <a:pt x="1407" y="2534"/>
                </a:moveTo>
                <a:lnTo>
                  <a:pt x="1407" y="2534"/>
                </a:lnTo>
                <a:cubicBezTo>
                  <a:pt x="1401" y="2556"/>
                  <a:pt x="1396" y="2579"/>
                  <a:pt x="1389" y="2601"/>
                </a:cubicBezTo>
                <a:lnTo>
                  <a:pt x="1389" y="2601"/>
                </a:lnTo>
                <a:cubicBezTo>
                  <a:pt x="1389" y="2601"/>
                  <a:pt x="1389" y="2601"/>
                  <a:pt x="1389" y="2602"/>
                </a:cubicBezTo>
                <a:lnTo>
                  <a:pt x="1389" y="2602"/>
                </a:lnTo>
                <a:cubicBezTo>
                  <a:pt x="1290" y="2635"/>
                  <a:pt x="1066" y="2657"/>
                  <a:pt x="805" y="2657"/>
                </a:cubicBezTo>
                <a:lnTo>
                  <a:pt x="805" y="2657"/>
                </a:lnTo>
                <a:cubicBezTo>
                  <a:pt x="544" y="2657"/>
                  <a:pt x="319" y="2635"/>
                  <a:pt x="220" y="2602"/>
                </a:cubicBezTo>
                <a:lnTo>
                  <a:pt x="220" y="2602"/>
                </a:lnTo>
                <a:lnTo>
                  <a:pt x="220" y="2602"/>
                </a:lnTo>
                <a:cubicBezTo>
                  <a:pt x="220" y="2601"/>
                  <a:pt x="220" y="2601"/>
                  <a:pt x="220" y="2601"/>
                </a:cubicBezTo>
                <a:lnTo>
                  <a:pt x="220" y="2601"/>
                </a:lnTo>
                <a:cubicBezTo>
                  <a:pt x="214" y="2579"/>
                  <a:pt x="208" y="2556"/>
                  <a:pt x="203" y="2534"/>
                </a:cubicBezTo>
                <a:lnTo>
                  <a:pt x="203" y="2534"/>
                </a:lnTo>
                <a:cubicBezTo>
                  <a:pt x="0" y="1705"/>
                  <a:pt x="173" y="1052"/>
                  <a:pt x="384" y="616"/>
                </a:cubicBezTo>
                <a:lnTo>
                  <a:pt x="384" y="616"/>
                </a:lnTo>
                <a:cubicBezTo>
                  <a:pt x="578" y="216"/>
                  <a:pt x="805" y="0"/>
                  <a:pt x="805" y="0"/>
                </a:cubicBezTo>
                <a:lnTo>
                  <a:pt x="805" y="0"/>
                </a:lnTo>
                <a:cubicBezTo>
                  <a:pt x="805" y="0"/>
                  <a:pt x="1031" y="216"/>
                  <a:pt x="1225" y="616"/>
                </a:cubicBezTo>
                <a:lnTo>
                  <a:pt x="1225" y="616"/>
                </a:lnTo>
                <a:cubicBezTo>
                  <a:pt x="1436" y="1052"/>
                  <a:pt x="1609" y="1705"/>
                  <a:pt x="1407" y="2534"/>
                </a:cubicBezTo>
              </a:path>
            </a:pathLst>
          </a:custGeom>
          <a:solidFill>
            <a:srgbClr val="F9FB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22860" rIns="45720" bIns="22860" anchor="ctr"/>
          <a:lstStyle/>
          <a:p>
            <a:endParaRPr lang="en-US" dirty="0">
              <a:latin typeface="DM Sans" pitchFamily="2" charset="77"/>
            </a:endParaRPr>
          </a:p>
        </p:txBody>
      </p:sp>
      <p:sp>
        <p:nvSpPr>
          <p:cNvPr id="19" name="Freeform 502">
            <a:extLst>
              <a:ext uri="{FF2B5EF4-FFF2-40B4-BE49-F238E27FC236}">
                <a16:creationId xmlns:a16="http://schemas.microsoft.com/office/drawing/2014/main" id="{DB81C36C-AAF2-FA44-8E6B-976A35924A6D}"/>
              </a:ext>
            </a:extLst>
          </p:cNvPr>
          <p:cNvSpPr>
            <a:spLocks noChangeArrowheads="1"/>
          </p:cNvSpPr>
          <p:nvPr/>
        </p:nvSpPr>
        <p:spPr bwMode="auto">
          <a:xfrm>
            <a:off x="6236105" y="4674523"/>
            <a:ext cx="98899" cy="101620"/>
          </a:xfrm>
          <a:custGeom>
            <a:avLst/>
            <a:gdLst>
              <a:gd name="T0" fmla="*/ 130 w 159"/>
              <a:gd name="T1" fmla="*/ 131 h 161"/>
              <a:gd name="T2" fmla="*/ 130 w 159"/>
              <a:gd name="T3" fmla="*/ 131 h 161"/>
              <a:gd name="T4" fmla="*/ 130 w 159"/>
              <a:gd name="T5" fmla="*/ 29 h 161"/>
              <a:gd name="T6" fmla="*/ 130 w 159"/>
              <a:gd name="T7" fmla="*/ 29 h 161"/>
              <a:gd name="T8" fmla="*/ 28 w 159"/>
              <a:gd name="T9" fmla="*/ 29 h 161"/>
              <a:gd name="T10" fmla="*/ 28 w 159"/>
              <a:gd name="T11" fmla="*/ 29 h 161"/>
              <a:gd name="T12" fmla="*/ 28 w 159"/>
              <a:gd name="T13" fmla="*/ 131 h 161"/>
              <a:gd name="T14" fmla="*/ 28 w 159"/>
              <a:gd name="T15" fmla="*/ 131 h 161"/>
              <a:gd name="T16" fmla="*/ 130 w 159"/>
              <a:gd name="T17" fmla="*/ 1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61">
                <a:moveTo>
                  <a:pt x="130" y="131"/>
                </a:moveTo>
                <a:lnTo>
                  <a:pt x="130" y="131"/>
                </a:lnTo>
                <a:cubicBezTo>
                  <a:pt x="158" y="103"/>
                  <a:pt x="158" y="57"/>
                  <a:pt x="130" y="29"/>
                </a:cubicBezTo>
                <a:lnTo>
                  <a:pt x="130" y="29"/>
                </a:lnTo>
                <a:cubicBezTo>
                  <a:pt x="102" y="0"/>
                  <a:pt x="56" y="0"/>
                  <a:pt x="28" y="29"/>
                </a:cubicBezTo>
                <a:lnTo>
                  <a:pt x="28" y="29"/>
                </a:lnTo>
                <a:cubicBezTo>
                  <a:pt x="0" y="57"/>
                  <a:pt x="0" y="103"/>
                  <a:pt x="28" y="131"/>
                </a:cubicBezTo>
                <a:lnTo>
                  <a:pt x="28" y="131"/>
                </a:lnTo>
                <a:cubicBezTo>
                  <a:pt x="56" y="160"/>
                  <a:pt x="102" y="160"/>
                  <a:pt x="130" y="131"/>
                </a:cubicBezTo>
              </a:path>
            </a:pathLst>
          </a:custGeom>
          <a:solidFill>
            <a:schemeClr val="accent5"/>
          </a:solidFill>
          <a:ln>
            <a:noFill/>
          </a:ln>
          <a:effectLst/>
        </p:spPr>
        <p:txBody>
          <a:bodyPr wrap="none" lIns="45720" tIns="22860" rIns="45720" bIns="22860" anchor="ctr"/>
          <a:lstStyle/>
          <a:p>
            <a:endParaRPr lang="en-US" dirty="0">
              <a:latin typeface="DM Sans" pitchFamily="2" charset="77"/>
            </a:endParaRPr>
          </a:p>
        </p:txBody>
      </p:sp>
      <p:sp>
        <p:nvSpPr>
          <p:cNvPr id="20" name="Freeform 503">
            <a:extLst>
              <a:ext uri="{FF2B5EF4-FFF2-40B4-BE49-F238E27FC236}">
                <a16:creationId xmlns:a16="http://schemas.microsoft.com/office/drawing/2014/main" id="{7C55930C-C407-CC48-A83B-3EA611C4267B}"/>
              </a:ext>
            </a:extLst>
          </p:cNvPr>
          <p:cNvSpPr>
            <a:spLocks noChangeArrowheads="1"/>
          </p:cNvSpPr>
          <p:nvPr/>
        </p:nvSpPr>
        <p:spPr bwMode="auto">
          <a:xfrm>
            <a:off x="6046548" y="4674523"/>
            <a:ext cx="98899" cy="101620"/>
          </a:xfrm>
          <a:custGeom>
            <a:avLst/>
            <a:gdLst>
              <a:gd name="T0" fmla="*/ 28 w 159"/>
              <a:gd name="T1" fmla="*/ 29 h 161"/>
              <a:gd name="T2" fmla="*/ 28 w 159"/>
              <a:gd name="T3" fmla="*/ 29 h 161"/>
              <a:gd name="T4" fmla="*/ 28 w 159"/>
              <a:gd name="T5" fmla="*/ 131 h 161"/>
              <a:gd name="T6" fmla="*/ 28 w 159"/>
              <a:gd name="T7" fmla="*/ 131 h 161"/>
              <a:gd name="T8" fmla="*/ 130 w 159"/>
              <a:gd name="T9" fmla="*/ 131 h 161"/>
              <a:gd name="T10" fmla="*/ 130 w 159"/>
              <a:gd name="T11" fmla="*/ 131 h 161"/>
              <a:gd name="T12" fmla="*/ 130 w 159"/>
              <a:gd name="T13" fmla="*/ 29 h 161"/>
              <a:gd name="T14" fmla="*/ 130 w 159"/>
              <a:gd name="T15" fmla="*/ 29 h 161"/>
              <a:gd name="T16" fmla="*/ 28 w 159"/>
              <a:gd name="T17"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61">
                <a:moveTo>
                  <a:pt x="28" y="29"/>
                </a:moveTo>
                <a:lnTo>
                  <a:pt x="28" y="29"/>
                </a:lnTo>
                <a:cubicBezTo>
                  <a:pt x="0" y="57"/>
                  <a:pt x="0" y="103"/>
                  <a:pt x="28" y="131"/>
                </a:cubicBezTo>
                <a:lnTo>
                  <a:pt x="28" y="131"/>
                </a:lnTo>
                <a:cubicBezTo>
                  <a:pt x="56" y="160"/>
                  <a:pt x="101" y="160"/>
                  <a:pt x="130" y="131"/>
                </a:cubicBezTo>
                <a:lnTo>
                  <a:pt x="130" y="131"/>
                </a:lnTo>
                <a:cubicBezTo>
                  <a:pt x="158" y="103"/>
                  <a:pt x="158" y="57"/>
                  <a:pt x="130" y="29"/>
                </a:cubicBezTo>
                <a:lnTo>
                  <a:pt x="130" y="29"/>
                </a:lnTo>
                <a:cubicBezTo>
                  <a:pt x="101" y="0"/>
                  <a:pt x="56" y="0"/>
                  <a:pt x="28" y="29"/>
                </a:cubicBezTo>
              </a:path>
            </a:pathLst>
          </a:custGeom>
          <a:solidFill>
            <a:schemeClr val="accent5"/>
          </a:solidFill>
          <a:ln>
            <a:noFill/>
          </a:ln>
          <a:effectLst/>
        </p:spPr>
        <p:txBody>
          <a:bodyPr wrap="none" lIns="45720" tIns="22860" rIns="45720" bIns="22860" anchor="ctr"/>
          <a:lstStyle/>
          <a:p>
            <a:endParaRPr lang="en-US" dirty="0">
              <a:latin typeface="DM Sans" pitchFamily="2" charset="77"/>
            </a:endParaRPr>
          </a:p>
        </p:txBody>
      </p:sp>
      <p:sp>
        <p:nvSpPr>
          <p:cNvPr id="21" name="Freeform 504">
            <a:extLst>
              <a:ext uri="{FF2B5EF4-FFF2-40B4-BE49-F238E27FC236}">
                <a16:creationId xmlns:a16="http://schemas.microsoft.com/office/drawing/2014/main" id="{7111B489-8C73-E943-A78E-2492CB49DF4B}"/>
              </a:ext>
            </a:extLst>
          </p:cNvPr>
          <p:cNvSpPr>
            <a:spLocks noChangeArrowheads="1"/>
          </p:cNvSpPr>
          <p:nvPr/>
        </p:nvSpPr>
        <p:spPr bwMode="auto">
          <a:xfrm>
            <a:off x="5947650" y="4075793"/>
            <a:ext cx="296696" cy="296619"/>
          </a:xfrm>
          <a:custGeom>
            <a:avLst/>
            <a:gdLst>
              <a:gd name="T0" fmla="*/ 289 w 477"/>
              <a:gd name="T1" fmla="*/ 289 h 478"/>
              <a:gd name="T2" fmla="*/ 289 w 477"/>
              <a:gd name="T3" fmla="*/ 289 h 478"/>
              <a:gd name="T4" fmla="*/ 187 w 477"/>
              <a:gd name="T5" fmla="*/ 289 h 478"/>
              <a:gd name="T6" fmla="*/ 187 w 477"/>
              <a:gd name="T7" fmla="*/ 289 h 478"/>
              <a:gd name="T8" fmla="*/ 187 w 477"/>
              <a:gd name="T9" fmla="*/ 187 h 478"/>
              <a:gd name="T10" fmla="*/ 187 w 477"/>
              <a:gd name="T11" fmla="*/ 187 h 478"/>
              <a:gd name="T12" fmla="*/ 289 w 477"/>
              <a:gd name="T13" fmla="*/ 187 h 478"/>
              <a:gd name="T14" fmla="*/ 289 w 477"/>
              <a:gd name="T15" fmla="*/ 187 h 478"/>
              <a:gd name="T16" fmla="*/ 289 w 477"/>
              <a:gd name="T17" fmla="*/ 289 h 478"/>
              <a:gd name="T18" fmla="*/ 391 w 477"/>
              <a:gd name="T19" fmla="*/ 85 h 478"/>
              <a:gd name="T20" fmla="*/ 391 w 477"/>
              <a:gd name="T21" fmla="*/ 85 h 478"/>
              <a:gd name="T22" fmla="*/ 84 w 477"/>
              <a:gd name="T23" fmla="*/ 85 h 478"/>
              <a:gd name="T24" fmla="*/ 84 w 477"/>
              <a:gd name="T25" fmla="*/ 85 h 478"/>
              <a:gd name="T26" fmla="*/ 84 w 477"/>
              <a:gd name="T27" fmla="*/ 392 h 478"/>
              <a:gd name="T28" fmla="*/ 84 w 477"/>
              <a:gd name="T29" fmla="*/ 392 h 478"/>
              <a:gd name="T30" fmla="*/ 391 w 477"/>
              <a:gd name="T31" fmla="*/ 392 h 478"/>
              <a:gd name="T32" fmla="*/ 391 w 477"/>
              <a:gd name="T33" fmla="*/ 392 h 478"/>
              <a:gd name="T34" fmla="*/ 391 w 477"/>
              <a:gd name="T35" fmla="*/ 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478">
                <a:moveTo>
                  <a:pt x="289" y="289"/>
                </a:moveTo>
                <a:lnTo>
                  <a:pt x="289" y="289"/>
                </a:lnTo>
                <a:cubicBezTo>
                  <a:pt x="260" y="318"/>
                  <a:pt x="215" y="318"/>
                  <a:pt x="187" y="289"/>
                </a:cubicBezTo>
                <a:lnTo>
                  <a:pt x="187" y="289"/>
                </a:lnTo>
                <a:cubicBezTo>
                  <a:pt x="159" y="261"/>
                  <a:pt x="159" y="215"/>
                  <a:pt x="187" y="187"/>
                </a:cubicBezTo>
                <a:lnTo>
                  <a:pt x="187" y="187"/>
                </a:lnTo>
                <a:cubicBezTo>
                  <a:pt x="215" y="159"/>
                  <a:pt x="260" y="159"/>
                  <a:pt x="289" y="187"/>
                </a:cubicBezTo>
                <a:lnTo>
                  <a:pt x="289" y="187"/>
                </a:lnTo>
                <a:cubicBezTo>
                  <a:pt x="317" y="215"/>
                  <a:pt x="317" y="261"/>
                  <a:pt x="289" y="289"/>
                </a:cubicBezTo>
                <a:close/>
                <a:moveTo>
                  <a:pt x="391" y="85"/>
                </a:moveTo>
                <a:lnTo>
                  <a:pt x="391" y="85"/>
                </a:lnTo>
                <a:cubicBezTo>
                  <a:pt x="306" y="0"/>
                  <a:pt x="170" y="0"/>
                  <a:pt x="84" y="85"/>
                </a:cubicBezTo>
                <a:lnTo>
                  <a:pt x="84" y="85"/>
                </a:lnTo>
                <a:cubicBezTo>
                  <a:pt x="0" y="169"/>
                  <a:pt x="0" y="307"/>
                  <a:pt x="84" y="392"/>
                </a:cubicBezTo>
                <a:lnTo>
                  <a:pt x="84" y="392"/>
                </a:lnTo>
                <a:cubicBezTo>
                  <a:pt x="170" y="477"/>
                  <a:pt x="306" y="477"/>
                  <a:pt x="391" y="392"/>
                </a:cubicBezTo>
                <a:lnTo>
                  <a:pt x="391" y="392"/>
                </a:lnTo>
                <a:cubicBezTo>
                  <a:pt x="476" y="307"/>
                  <a:pt x="476" y="169"/>
                  <a:pt x="391" y="85"/>
                </a:cubicBezTo>
                <a:close/>
              </a:path>
            </a:pathLst>
          </a:custGeom>
          <a:solidFill>
            <a:schemeClr val="accent5"/>
          </a:solidFill>
          <a:ln>
            <a:noFill/>
          </a:ln>
          <a:effectLst/>
        </p:spPr>
        <p:txBody>
          <a:bodyPr wrap="none" lIns="45720" tIns="22860" rIns="45720" bIns="22860" anchor="ctr"/>
          <a:lstStyle/>
          <a:p>
            <a:endParaRPr lang="en-US" dirty="0">
              <a:latin typeface="DM Sans" pitchFamily="2" charset="77"/>
            </a:endParaRPr>
          </a:p>
        </p:txBody>
      </p:sp>
      <p:sp>
        <p:nvSpPr>
          <p:cNvPr id="22" name="Freeform 505">
            <a:extLst>
              <a:ext uri="{FF2B5EF4-FFF2-40B4-BE49-F238E27FC236}">
                <a16:creationId xmlns:a16="http://schemas.microsoft.com/office/drawing/2014/main" id="{352AB6A3-F4FE-FD49-A518-8A4E63BFD38E}"/>
              </a:ext>
            </a:extLst>
          </p:cNvPr>
          <p:cNvSpPr>
            <a:spLocks noChangeArrowheads="1"/>
          </p:cNvSpPr>
          <p:nvPr/>
        </p:nvSpPr>
        <p:spPr bwMode="auto">
          <a:xfrm>
            <a:off x="5854245" y="4674523"/>
            <a:ext cx="98899" cy="101620"/>
          </a:xfrm>
          <a:custGeom>
            <a:avLst/>
            <a:gdLst>
              <a:gd name="T0" fmla="*/ 130 w 159"/>
              <a:gd name="T1" fmla="*/ 131 h 161"/>
              <a:gd name="T2" fmla="*/ 130 w 159"/>
              <a:gd name="T3" fmla="*/ 131 h 161"/>
              <a:gd name="T4" fmla="*/ 130 w 159"/>
              <a:gd name="T5" fmla="*/ 29 h 161"/>
              <a:gd name="T6" fmla="*/ 130 w 159"/>
              <a:gd name="T7" fmla="*/ 29 h 161"/>
              <a:gd name="T8" fmla="*/ 28 w 159"/>
              <a:gd name="T9" fmla="*/ 29 h 161"/>
              <a:gd name="T10" fmla="*/ 28 w 159"/>
              <a:gd name="T11" fmla="*/ 29 h 161"/>
              <a:gd name="T12" fmla="*/ 28 w 159"/>
              <a:gd name="T13" fmla="*/ 131 h 161"/>
              <a:gd name="T14" fmla="*/ 28 w 159"/>
              <a:gd name="T15" fmla="*/ 131 h 161"/>
              <a:gd name="T16" fmla="*/ 130 w 159"/>
              <a:gd name="T17" fmla="*/ 1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61">
                <a:moveTo>
                  <a:pt x="130" y="131"/>
                </a:moveTo>
                <a:lnTo>
                  <a:pt x="130" y="131"/>
                </a:lnTo>
                <a:cubicBezTo>
                  <a:pt x="158" y="103"/>
                  <a:pt x="158" y="57"/>
                  <a:pt x="130" y="29"/>
                </a:cubicBezTo>
                <a:lnTo>
                  <a:pt x="130" y="29"/>
                </a:lnTo>
                <a:cubicBezTo>
                  <a:pt x="102" y="0"/>
                  <a:pt x="56" y="0"/>
                  <a:pt x="28" y="29"/>
                </a:cubicBezTo>
                <a:lnTo>
                  <a:pt x="28" y="29"/>
                </a:lnTo>
                <a:cubicBezTo>
                  <a:pt x="0" y="57"/>
                  <a:pt x="0" y="103"/>
                  <a:pt x="28" y="131"/>
                </a:cubicBezTo>
                <a:lnTo>
                  <a:pt x="28" y="131"/>
                </a:lnTo>
                <a:cubicBezTo>
                  <a:pt x="56" y="160"/>
                  <a:pt x="102" y="160"/>
                  <a:pt x="130" y="131"/>
                </a:cubicBezTo>
              </a:path>
            </a:pathLst>
          </a:custGeom>
          <a:solidFill>
            <a:schemeClr val="accent5"/>
          </a:solidFill>
          <a:ln>
            <a:noFill/>
          </a:ln>
          <a:effectLst/>
        </p:spPr>
        <p:txBody>
          <a:bodyPr wrap="none" lIns="45720" tIns="22860" rIns="45720" bIns="22860" anchor="ctr"/>
          <a:lstStyle/>
          <a:p>
            <a:endParaRPr lang="en-US" dirty="0">
              <a:latin typeface="DM Sans" pitchFamily="2" charset="77"/>
            </a:endParaRPr>
          </a:p>
        </p:txBody>
      </p:sp>
      <p:sp>
        <p:nvSpPr>
          <p:cNvPr id="23" name="Freeform 507">
            <a:extLst>
              <a:ext uri="{FF2B5EF4-FFF2-40B4-BE49-F238E27FC236}">
                <a16:creationId xmlns:a16="http://schemas.microsoft.com/office/drawing/2014/main" id="{0CA58144-1B41-1E49-9D68-9FECFE7D0412}"/>
              </a:ext>
            </a:extLst>
          </p:cNvPr>
          <p:cNvSpPr>
            <a:spLocks noChangeArrowheads="1"/>
          </p:cNvSpPr>
          <p:nvPr/>
        </p:nvSpPr>
        <p:spPr bwMode="auto">
          <a:xfrm>
            <a:off x="5832270" y="5100226"/>
            <a:ext cx="524713" cy="162041"/>
          </a:xfrm>
          <a:custGeom>
            <a:avLst/>
            <a:gdLst>
              <a:gd name="T0" fmla="*/ 421 w 843"/>
              <a:gd name="T1" fmla="*/ 23 h 258"/>
              <a:gd name="T2" fmla="*/ 421 w 843"/>
              <a:gd name="T3" fmla="*/ 23 h 258"/>
              <a:gd name="T4" fmla="*/ 0 w 843"/>
              <a:gd name="T5" fmla="*/ 0 h 258"/>
              <a:gd name="T6" fmla="*/ 0 w 843"/>
              <a:gd name="T7" fmla="*/ 0 h 258"/>
              <a:gd name="T8" fmla="*/ 422 w 843"/>
              <a:gd name="T9" fmla="*/ 236 h 258"/>
              <a:gd name="T10" fmla="*/ 422 w 843"/>
              <a:gd name="T11" fmla="*/ 236 h 258"/>
              <a:gd name="T12" fmla="*/ 842 w 843"/>
              <a:gd name="T13" fmla="*/ 0 h 258"/>
              <a:gd name="T14" fmla="*/ 842 w 843"/>
              <a:gd name="T15" fmla="*/ 0 h 258"/>
              <a:gd name="T16" fmla="*/ 421 w 843"/>
              <a:gd name="T17" fmla="*/ 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258">
                <a:moveTo>
                  <a:pt x="421" y="23"/>
                </a:moveTo>
                <a:lnTo>
                  <a:pt x="421" y="23"/>
                </a:lnTo>
                <a:cubicBezTo>
                  <a:pt x="260" y="23"/>
                  <a:pt x="113" y="14"/>
                  <a:pt x="0" y="0"/>
                </a:cubicBezTo>
                <a:lnTo>
                  <a:pt x="0" y="0"/>
                </a:lnTo>
                <a:cubicBezTo>
                  <a:pt x="162" y="257"/>
                  <a:pt x="422" y="236"/>
                  <a:pt x="422" y="236"/>
                </a:cubicBezTo>
                <a:lnTo>
                  <a:pt x="422" y="236"/>
                </a:lnTo>
                <a:cubicBezTo>
                  <a:pt x="422" y="236"/>
                  <a:pt x="681" y="257"/>
                  <a:pt x="842" y="0"/>
                </a:cubicBezTo>
                <a:lnTo>
                  <a:pt x="842" y="0"/>
                </a:lnTo>
                <a:cubicBezTo>
                  <a:pt x="730" y="14"/>
                  <a:pt x="582" y="23"/>
                  <a:pt x="421" y="23"/>
                </a:cubicBezTo>
              </a:path>
            </a:pathLst>
          </a:custGeom>
          <a:solidFill>
            <a:srgbClr val="E2E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22860" rIns="45720" bIns="22860" anchor="ctr"/>
          <a:lstStyle/>
          <a:p>
            <a:endParaRPr lang="en-US" dirty="0">
              <a:latin typeface="DM Sans" pitchFamily="2" charset="77"/>
            </a:endParaRPr>
          </a:p>
        </p:txBody>
      </p:sp>
      <p:sp>
        <p:nvSpPr>
          <p:cNvPr id="24" name="Freeform 508">
            <a:extLst>
              <a:ext uri="{FF2B5EF4-FFF2-40B4-BE49-F238E27FC236}">
                <a16:creationId xmlns:a16="http://schemas.microsoft.com/office/drawing/2014/main" id="{8E0CA208-D410-A246-BCF9-AA2FAD16DD2B}"/>
              </a:ext>
            </a:extLst>
          </p:cNvPr>
          <p:cNvSpPr>
            <a:spLocks noChangeArrowheads="1"/>
          </p:cNvSpPr>
          <p:nvPr/>
        </p:nvSpPr>
        <p:spPr bwMode="auto">
          <a:xfrm>
            <a:off x="5387225" y="4578397"/>
            <a:ext cx="354388" cy="656405"/>
          </a:xfrm>
          <a:custGeom>
            <a:avLst/>
            <a:gdLst>
              <a:gd name="T0" fmla="*/ 554 w 570"/>
              <a:gd name="T1" fmla="*/ 807 h 1055"/>
              <a:gd name="T2" fmla="*/ 554 w 570"/>
              <a:gd name="T3" fmla="*/ 807 h 1055"/>
              <a:gd name="T4" fmla="*/ 554 w 570"/>
              <a:gd name="T5" fmla="*/ 807 h 1055"/>
              <a:gd name="T6" fmla="*/ 554 w 570"/>
              <a:gd name="T7" fmla="*/ 806 h 1055"/>
              <a:gd name="T8" fmla="*/ 554 w 570"/>
              <a:gd name="T9" fmla="*/ 806 h 1055"/>
              <a:gd name="T10" fmla="*/ 537 w 570"/>
              <a:gd name="T11" fmla="*/ 739 h 1055"/>
              <a:gd name="T12" fmla="*/ 537 w 570"/>
              <a:gd name="T13" fmla="*/ 739 h 1055"/>
              <a:gd name="T14" fmla="*/ 447 w 570"/>
              <a:gd name="T15" fmla="*/ 4 h 1055"/>
              <a:gd name="T16" fmla="*/ 447 w 570"/>
              <a:gd name="T17" fmla="*/ 4 h 1055"/>
              <a:gd name="T18" fmla="*/ 446 w 570"/>
              <a:gd name="T19" fmla="*/ 0 h 1055"/>
              <a:gd name="T20" fmla="*/ 446 w 570"/>
              <a:gd name="T21" fmla="*/ 0 h 1055"/>
              <a:gd name="T22" fmla="*/ 0 w 570"/>
              <a:gd name="T23" fmla="*/ 1054 h 1055"/>
              <a:gd name="T24" fmla="*/ 0 w 570"/>
              <a:gd name="T25" fmla="*/ 1054 h 1055"/>
              <a:gd name="T26" fmla="*/ 569 w 570"/>
              <a:gd name="T27" fmla="*/ 811 h 1055"/>
              <a:gd name="T28" fmla="*/ 569 w 570"/>
              <a:gd name="T29" fmla="*/ 811 h 1055"/>
              <a:gd name="T30" fmla="*/ 554 w 570"/>
              <a:gd name="T31" fmla="*/ 8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0" h="1055">
                <a:moveTo>
                  <a:pt x="554" y="807"/>
                </a:moveTo>
                <a:lnTo>
                  <a:pt x="554" y="807"/>
                </a:lnTo>
                <a:lnTo>
                  <a:pt x="554" y="807"/>
                </a:lnTo>
                <a:lnTo>
                  <a:pt x="554" y="806"/>
                </a:lnTo>
                <a:lnTo>
                  <a:pt x="554" y="806"/>
                </a:lnTo>
                <a:cubicBezTo>
                  <a:pt x="548" y="784"/>
                  <a:pt x="542" y="761"/>
                  <a:pt x="537" y="739"/>
                </a:cubicBezTo>
                <a:lnTo>
                  <a:pt x="537" y="739"/>
                </a:lnTo>
                <a:cubicBezTo>
                  <a:pt x="473" y="476"/>
                  <a:pt x="446" y="230"/>
                  <a:pt x="447" y="4"/>
                </a:cubicBezTo>
                <a:lnTo>
                  <a:pt x="447" y="4"/>
                </a:lnTo>
                <a:cubicBezTo>
                  <a:pt x="446" y="3"/>
                  <a:pt x="446" y="2"/>
                  <a:pt x="446" y="0"/>
                </a:cubicBezTo>
                <a:lnTo>
                  <a:pt x="446" y="0"/>
                </a:lnTo>
                <a:cubicBezTo>
                  <a:pt x="263" y="270"/>
                  <a:pt x="28" y="696"/>
                  <a:pt x="0" y="1054"/>
                </a:cubicBezTo>
                <a:lnTo>
                  <a:pt x="0" y="1054"/>
                </a:lnTo>
                <a:cubicBezTo>
                  <a:pt x="0" y="1054"/>
                  <a:pt x="197" y="888"/>
                  <a:pt x="569" y="811"/>
                </a:cubicBezTo>
                <a:lnTo>
                  <a:pt x="569" y="811"/>
                </a:lnTo>
                <a:cubicBezTo>
                  <a:pt x="564" y="809"/>
                  <a:pt x="559" y="808"/>
                  <a:pt x="554" y="807"/>
                </a:cubicBez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25" name="Freeform 509">
            <a:extLst>
              <a:ext uri="{FF2B5EF4-FFF2-40B4-BE49-F238E27FC236}">
                <a16:creationId xmlns:a16="http://schemas.microsoft.com/office/drawing/2014/main" id="{5589BD04-9BE1-5048-B10B-A24A81290679}"/>
              </a:ext>
            </a:extLst>
          </p:cNvPr>
          <p:cNvSpPr>
            <a:spLocks noChangeArrowheads="1"/>
          </p:cNvSpPr>
          <p:nvPr/>
        </p:nvSpPr>
        <p:spPr bwMode="auto">
          <a:xfrm>
            <a:off x="6450387" y="4578397"/>
            <a:ext cx="354386" cy="656405"/>
          </a:xfrm>
          <a:custGeom>
            <a:avLst/>
            <a:gdLst>
              <a:gd name="T0" fmla="*/ 32 w 569"/>
              <a:gd name="T1" fmla="*/ 739 h 1055"/>
              <a:gd name="T2" fmla="*/ 32 w 569"/>
              <a:gd name="T3" fmla="*/ 739 h 1055"/>
              <a:gd name="T4" fmla="*/ 14 w 569"/>
              <a:gd name="T5" fmla="*/ 806 h 1055"/>
              <a:gd name="T6" fmla="*/ 14 w 569"/>
              <a:gd name="T7" fmla="*/ 806 h 1055"/>
              <a:gd name="T8" fmla="*/ 14 w 569"/>
              <a:gd name="T9" fmla="*/ 807 h 1055"/>
              <a:gd name="T10" fmla="*/ 14 w 569"/>
              <a:gd name="T11" fmla="*/ 807 h 1055"/>
              <a:gd name="T12" fmla="*/ 0 w 569"/>
              <a:gd name="T13" fmla="*/ 811 h 1055"/>
              <a:gd name="T14" fmla="*/ 0 w 569"/>
              <a:gd name="T15" fmla="*/ 811 h 1055"/>
              <a:gd name="T16" fmla="*/ 568 w 569"/>
              <a:gd name="T17" fmla="*/ 1054 h 1055"/>
              <a:gd name="T18" fmla="*/ 568 w 569"/>
              <a:gd name="T19" fmla="*/ 1054 h 1055"/>
              <a:gd name="T20" fmla="*/ 122 w 569"/>
              <a:gd name="T21" fmla="*/ 0 h 1055"/>
              <a:gd name="T22" fmla="*/ 122 w 569"/>
              <a:gd name="T23" fmla="*/ 0 h 1055"/>
              <a:gd name="T24" fmla="*/ 122 w 569"/>
              <a:gd name="T25" fmla="*/ 3 h 1055"/>
              <a:gd name="T26" fmla="*/ 122 w 569"/>
              <a:gd name="T27" fmla="*/ 3 h 1055"/>
              <a:gd name="T28" fmla="*/ 32 w 569"/>
              <a:gd name="T29" fmla="*/ 73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1055">
                <a:moveTo>
                  <a:pt x="32" y="739"/>
                </a:moveTo>
                <a:lnTo>
                  <a:pt x="32" y="739"/>
                </a:lnTo>
                <a:cubicBezTo>
                  <a:pt x="26" y="761"/>
                  <a:pt x="21" y="784"/>
                  <a:pt x="14" y="806"/>
                </a:cubicBezTo>
                <a:lnTo>
                  <a:pt x="14" y="806"/>
                </a:lnTo>
                <a:lnTo>
                  <a:pt x="14" y="807"/>
                </a:lnTo>
                <a:lnTo>
                  <a:pt x="14" y="807"/>
                </a:lnTo>
                <a:cubicBezTo>
                  <a:pt x="9" y="808"/>
                  <a:pt x="5" y="809"/>
                  <a:pt x="0" y="811"/>
                </a:cubicBezTo>
                <a:lnTo>
                  <a:pt x="0" y="811"/>
                </a:lnTo>
                <a:cubicBezTo>
                  <a:pt x="371" y="888"/>
                  <a:pt x="568" y="1054"/>
                  <a:pt x="568" y="1054"/>
                </a:cubicBezTo>
                <a:lnTo>
                  <a:pt x="568" y="1054"/>
                </a:lnTo>
                <a:cubicBezTo>
                  <a:pt x="540" y="696"/>
                  <a:pt x="305" y="270"/>
                  <a:pt x="122" y="0"/>
                </a:cubicBezTo>
                <a:lnTo>
                  <a:pt x="122" y="0"/>
                </a:lnTo>
                <a:cubicBezTo>
                  <a:pt x="122" y="2"/>
                  <a:pt x="122" y="2"/>
                  <a:pt x="122" y="3"/>
                </a:cubicBezTo>
                <a:lnTo>
                  <a:pt x="122" y="3"/>
                </a:lnTo>
                <a:cubicBezTo>
                  <a:pt x="123" y="230"/>
                  <a:pt x="96" y="476"/>
                  <a:pt x="32" y="739"/>
                </a:cubicBez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26" name="Freeform 510">
            <a:extLst>
              <a:ext uri="{FF2B5EF4-FFF2-40B4-BE49-F238E27FC236}">
                <a16:creationId xmlns:a16="http://schemas.microsoft.com/office/drawing/2014/main" id="{B637699E-1488-8345-A0E2-79C4BFFC8061}"/>
              </a:ext>
            </a:extLst>
          </p:cNvPr>
          <p:cNvSpPr>
            <a:spLocks noChangeArrowheads="1"/>
          </p:cNvSpPr>
          <p:nvPr/>
        </p:nvSpPr>
        <p:spPr bwMode="auto">
          <a:xfrm>
            <a:off x="5832270" y="3460583"/>
            <a:ext cx="524713" cy="406478"/>
          </a:xfrm>
          <a:custGeom>
            <a:avLst/>
            <a:gdLst>
              <a:gd name="T0" fmla="*/ 841 w 842"/>
              <a:gd name="T1" fmla="*/ 616 h 654"/>
              <a:gd name="T2" fmla="*/ 841 w 842"/>
              <a:gd name="T3" fmla="*/ 616 h 654"/>
              <a:gd name="T4" fmla="*/ 421 w 842"/>
              <a:gd name="T5" fmla="*/ 653 h 654"/>
              <a:gd name="T6" fmla="*/ 421 w 842"/>
              <a:gd name="T7" fmla="*/ 653 h 654"/>
              <a:gd name="T8" fmla="*/ 0 w 842"/>
              <a:gd name="T9" fmla="*/ 616 h 654"/>
              <a:gd name="T10" fmla="*/ 0 w 842"/>
              <a:gd name="T11" fmla="*/ 616 h 654"/>
              <a:gd name="T12" fmla="*/ 421 w 842"/>
              <a:gd name="T13" fmla="*/ 0 h 654"/>
              <a:gd name="T14" fmla="*/ 421 w 842"/>
              <a:gd name="T15" fmla="*/ 0 h 654"/>
              <a:gd name="T16" fmla="*/ 841 w 842"/>
              <a:gd name="T17" fmla="*/ 61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2" h="654">
                <a:moveTo>
                  <a:pt x="841" y="616"/>
                </a:moveTo>
                <a:lnTo>
                  <a:pt x="841" y="616"/>
                </a:lnTo>
                <a:cubicBezTo>
                  <a:pt x="708" y="640"/>
                  <a:pt x="567" y="653"/>
                  <a:pt x="421" y="653"/>
                </a:cubicBezTo>
                <a:lnTo>
                  <a:pt x="421" y="653"/>
                </a:lnTo>
                <a:cubicBezTo>
                  <a:pt x="274" y="653"/>
                  <a:pt x="133" y="640"/>
                  <a:pt x="0" y="616"/>
                </a:cubicBezTo>
                <a:lnTo>
                  <a:pt x="0" y="616"/>
                </a:lnTo>
                <a:cubicBezTo>
                  <a:pt x="194" y="216"/>
                  <a:pt x="421" y="0"/>
                  <a:pt x="421" y="0"/>
                </a:cubicBezTo>
                <a:lnTo>
                  <a:pt x="421" y="0"/>
                </a:lnTo>
                <a:cubicBezTo>
                  <a:pt x="421" y="0"/>
                  <a:pt x="647" y="216"/>
                  <a:pt x="841" y="616"/>
                </a:cubicBez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27" name="Freeform 511">
            <a:extLst>
              <a:ext uri="{FF2B5EF4-FFF2-40B4-BE49-F238E27FC236}">
                <a16:creationId xmlns:a16="http://schemas.microsoft.com/office/drawing/2014/main" id="{28E25256-CC8D-034A-976A-2FDE21FCE38A}"/>
              </a:ext>
            </a:extLst>
          </p:cNvPr>
          <p:cNvSpPr>
            <a:spLocks noChangeArrowheads="1"/>
          </p:cNvSpPr>
          <p:nvPr/>
        </p:nvSpPr>
        <p:spPr bwMode="auto">
          <a:xfrm>
            <a:off x="3634523" y="5190860"/>
            <a:ext cx="4898229" cy="1667108"/>
          </a:xfrm>
          <a:custGeom>
            <a:avLst/>
            <a:gdLst>
              <a:gd name="T0" fmla="*/ 7609 w 7864"/>
              <a:gd name="T1" fmla="*/ 2393 h 2676"/>
              <a:gd name="T2" fmla="*/ 7460 w 7864"/>
              <a:gd name="T3" fmla="*/ 2442 h 2676"/>
              <a:gd name="T4" fmla="*/ 7462 w 7864"/>
              <a:gd name="T5" fmla="*/ 2393 h 2676"/>
              <a:gd name="T6" fmla="*/ 7020 w 7864"/>
              <a:gd name="T7" fmla="*/ 1952 h 2676"/>
              <a:gd name="T8" fmla="*/ 6848 w 7864"/>
              <a:gd name="T9" fmla="*/ 1986 h 2676"/>
              <a:gd name="T10" fmla="*/ 6337 w 7864"/>
              <a:gd name="T11" fmla="*/ 1695 h 2676"/>
              <a:gd name="T12" fmla="*/ 6175 w 7864"/>
              <a:gd name="T13" fmla="*/ 1718 h 2676"/>
              <a:gd name="T14" fmla="*/ 6284 w 7864"/>
              <a:gd name="T15" fmla="*/ 1289 h 2676"/>
              <a:gd name="T16" fmla="*/ 5388 w 7864"/>
              <a:gd name="T17" fmla="*/ 394 h 2676"/>
              <a:gd name="T18" fmla="*/ 5100 w 7864"/>
              <a:gd name="T19" fmla="*/ 442 h 2676"/>
              <a:gd name="T20" fmla="*/ 4493 w 7864"/>
              <a:gd name="T21" fmla="*/ 1264 h 2676"/>
              <a:gd name="T22" fmla="*/ 4493 w 7864"/>
              <a:gd name="T23" fmla="*/ 1283 h 2676"/>
              <a:gd name="T24" fmla="*/ 4493 w 7864"/>
              <a:gd name="T25" fmla="*/ 1289 h 2676"/>
              <a:gd name="T26" fmla="*/ 4493 w 7864"/>
              <a:gd name="T27" fmla="*/ 1298 h 2676"/>
              <a:gd name="T28" fmla="*/ 4321 w 7864"/>
              <a:gd name="T29" fmla="*/ 1264 h 2676"/>
              <a:gd name="T30" fmla="*/ 4224 w 7864"/>
              <a:gd name="T31" fmla="*/ 1274 h 2676"/>
              <a:gd name="T32" fmla="*/ 4396 w 7864"/>
              <a:gd name="T33" fmla="*/ 0 h 2676"/>
              <a:gd name="T34" fmla="*/ 4358 w 7864"/>
              <a:gd name="T35" fmla="*/ 42 h 2676"/>
              <a:gd name="T36" fmla="*/ 3503 w 7864"/>
              <a:gd name="T37" fmla="*/ 0 h 2676"/>
              <a:gd name="T38" fmla="*/ 3676 w 7864"/>
              <a:gd name="T39" fmla="*/ 1265 h 2676"/>
              <a:gd name="T40" fmla="*/ 3416 w 7864"/>
              <a:gd name="T41" fmla="*/ 1201 h 2676"/>
              <a:gd name="T42" fmla="*/ 3133 w 7864"/>
              <a:gd name="T43" fmla="*/ 1278 h 2676"/>
              <a:gd name="T44" fmla="*/ 2309 w 7864"/>
              <a:gd name="T45" fmla="*/ 786 h 2676"/>
              <a:gd name="T46" fmla="*/ 1374 w 7864"/>
              <a:gd name="T47" fmla="*/ 1720 h 2676"/>
              <a:gd name="T48" fmla="*/ 1392 w 7864"/>
              <a:gd name="T49" fmla="*/ 1900 h 2676"/>
              <a:gd name="T50" fmla="*/ 1083 w 7864"/>
              <a:gd name="T51" fmla="*/ 2279 h 2676"/>
              <a:gd name="T52" fmla="*/ 776 w 7864"/>
              <a:gd name="T53" fmla="*/ 2225 h 2676"/>
              <a:gd name="T54" fmla="*/ 0 w 7864"/>
              <a:gd name="T55" fmla="*/ 2675 h 2676"/>
              <a:gd name="T56" fmla="*/ 1554 w 7864"/>
              <a:gd name="T57" fmla="*/ 2675 h 2676"/>
              <a:gd name="T58" fmla="*/ 5906 w 7864"/>
              <a:gd name="T59" fmla="*/ 2675 h 2676"/>
              <a:gd name="T60" fmla="*/ 6783 w 7864"/>
              <a:gd name="T61" fmla="*/ 2675 h 2676"/>
              <a:gd name="T62" fmla="*/ 7361 w 7864"/>
              <a:gd name="T63" fmla="*/ 2675 h 2676"/>
              <a:gd name="T64" fmla="*/ 7862 w 7864"/>
              <a:gd name="T65" fmla="*/ 2675 h 2676"/>
              <a:gd name="T66" fmla="*/ 7863 w 7864"/>
              <a:gd name="T67" fmla="*/ 2648 h 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64" h="2676">
                <a:moveTo>
                  <a:pt x="7609" y="2393"/>
                </a:moveTo>
                <a:lnTo>
                  <a:pt x="7609" y="2393"/>
                </a:lnTo>
                <a:cubicBezTo>
                  <a:pt x="7553" y="2393"/>
                  <a:pt x="7501" y="2412"/>
                  <a:pt x="7460" y="2442"/>
                </a:cubicBezTo>
                <a:lnTo>
                  <a:pt x="7460" y="2442"/>
                </a:lnTo>
                <a:cubicBezTo>
                  <a:pt x="7461" y="2426"/>
                  <a:pt x="7462" y="2410"/>
                  <a:pt x="7462" y="2393"/>
                </a:cubicBezTo>
                <a:lnTo>
                  <a:pt x="7462" y="2393"/>
                </a:lnTo>
                <a:cubicBezTo>
                  <a:pt x="7462" y="2149"/>
                  <a:pt x="7265" y="1952"/>
                  <a:pt x="7020" y="1952"/>
                </a:cubicBezTo>
                <a:lnTo>
                  <a:pt x="7020" y="1952"/>
                </a:lnTo>
                <a:cubicBezTo>
                  <a:pt x="6959" y="1952"/>
                  <a:pt x="6901" y="1964"/>
                  <a:pt x="6848" y="1986"/>
                </a:cubicBezTo>
                <a:lnTo>
                  <a:pt x="6848" y="1986"/>
                </a:lnTo>
                <a:cubicBezTo>
                  <a:pt x="6745" y="1812"/>
                  <a:pt x="6555" y="1695"/>
                  <a:pt x="6337" y="1695"/>
                </a:cubicBezTo>
                <a:lnTo>
                  <a:pt x="6337" y="1695"/>
                </a:lnTo>
                <a:cubicBezTo>
                  <a:pt x="6281" y="1695"/>
                  <a:pt x="6227" y="1703"/>
                  <a:pt x="6175" y="1718"/>
                </a:cubicBezTo>
                <a:lnTo>
                  <a:pt x="6175" y="1718"/>
                </a:lnTo>
                <a:cubicBezTo>
                  <a:pt x="6244" y="1591"/>
                  <a:pt x="6284" y="1445"/>
                  <a:pt x="6284" y="1289"/>
                </a:cubicBezTo>
                <a:lnTo>
                  <a:pt x="6284" y="1289"/>
                </a:lnTo>
                <a:cubicBezTo>
                  <a:pt x="6284" y="795"/>
                  <a:pt x="5883" y="394"/>
                  <a:pt x="5388" y="394"/>
                </a:cubicBezTo>
                <a:lnTo>
                  <a:pt x="5388" y="394"/>
                </a:lnTo>
                <a:cubicBezTo>
                  <a:pt x="5287" y="394"/>
                  <a:pt x="5190" y="411"/>
                  <a:pt x="5100" y="442"/>
                </a:cubicBezTo>
                <a:lnTo>
                  <a:pt x="5100" y="442"/>
                </a:lnTo>
                <a:cubicBezTo>
                  <a:pt x="4748" y="550"/>
                  <a:pt x="4493" y="877"/>
                  <a:pt x="4493" y="1264"/>
                </a:cubicBezTo>
                <a:lnTo>
                  <a:pt x="4493" y="1264"/>
                </a:lnTo>
                <a:cubicBezTo>
                  <a:pt x="4493" y="1270"/>
                  <a:pt x="4493" y="1276"/>
                  <a:pt x="4493" y="1283"/>
                </a:cubicBezTo>
                <a:lnTo>
                  <a:pt x="4493" y="1283"/>
                </a:lnTo>
                <a:cubicBezTo>
                  <a:pt x="4493" y="1285"/>
                  <a:pt x="4493" y="1288"/>
                  <a:pt x="4493" y="1289"/>
                </a:cubicBezTo>
                <a:lnTo>
                  <a:pt x="4493" y="1289"/>
                </a:lnTo>
                <a:cubicBezTo>
                  <a:pt x="4493" y="1292"/>
                  <a:pt x="4493" y="1295"/>
                  <a:pt x="4493" y="1298"/>
                </a:cubicBezTo>
                <a:lnTo>
                  <a:pt x="4493" y="1298"/>
                </a:lnTo>
                <a:cubicBezTo>
                  <a:pt x="4440" y="1276"/>
                  <a:pt x="4382" y="1264"/>
                  <a:pt x="4321" y="1264"/>
                </a:cubicBezTo>
                <a:lnTo>
                  <a:pt x="4321" y="1264"/>
                </a:lnTo>
                <a:cubicBezTo>
                  <a:pt x="4287" y="1264"/>
                  <a:pt x="4256" y="1267"/>
                  <a:pt x="4224" y="1274"/>
                </a:cubicBezTo>
                <a:lnTo>
                  <a:pt x="4224" y="1274"/>
                </a:lnTo>
                <a:cubicBezTo>
                  <a:pt x="4102" y="794"/>
                  <a:pt x="4396" y="0"/>
                  <a:pt x="4396" y="0"/>
                </a:cubicBezTo>
                <a:lnTo>
                  <a:pt x="4396" y="0"/>
                </a:lnTo>
                <a:cubicBezTo>
                  <a:pt x="4384" y="15"/>
                  <a:pt x="4371" y="29"/>
                  <a:pt x="4358" y="42"/>
                </a:cubicBezTo>
                <a:lnTo>
                  <a:pt x="4358" y="42"/>
                </a:lnTo>
                <a:cubicBezTo>
                  <a:pt x="4131" y="270"/>
                  <a:pt x="3706" y="256"/>
                  <a:pt x="3503" y="0"/>
                </a:cubicBezTo>
                <a:lnTo>
                  <a:pt x="3503" y="0"/>
                </a:lnTo>
                <a:lnTo>
                  <a:pt x="3503" y="0"/>
                </a:lnTo>
                <a:cubicBezTo>
                  <a:pt x="3503" y="2"/>
                  <a:pt x="3793" y="785"/>
                  <a:pt x="3676" y="1265"/>
                </a:cubicBezTo>
                <a:lnTo>
                  <a:pt x="3676" y="1265"/>
                </a:lnTo>
                <a:cubicBezTo>
                  <a:pt x="3598" y="1224"/>
                  <a:pt x="3510" y="1201"/>
                  <a:pt x="3416" y="1201"/>
                </a:cubicBezTo>
                <a:lnTo>
                  <a:pt x="3416" y="1201"/>
                </a:lnTo>
                <a:cubicBezTo>
                  <a:pt x="3312" y="1201"/>
                  <a:pt x="3216" y="1229"/>
                  <a:pt x="3133" y="1278"/>
                </a:cubicBezTo>
                <a:lnTo>
                  <a:pt x="3133" y="1278"/>
                </a:lnTo>
                <a:cubicBezTo>
                  <a:pt x="2975" y="985"/>
                  <a:pt x="2665" y="786"/>
                  <a:pt x="2309" y="786"/>
                </a:cubicBezTo>
                <a:lnTo>
                  <a:pt x="2309" y="786"/>
                </a:lnTo>
                <a:cubicBezTo>
                  <a:pt x="1793" y="786"/>
                  <a:pt x="1374" y="1204"/>
                  <a:pt x="1374" y="1720"/>
                </a:cubicBezTo>
                <a:lnTo>
                  <a:pt x="1374" y="1720"/>
                </a:lnTo>
                <a:cubicBezTo>
                  <a:pt x="1374" y="1782"/>
                  <a:pt x="1381" y="1842"/>
                  <a:pt x="1392" y="1900"/>
                </a:cubicBezTo>
                <a:lnTo>
                  <a:pt x="1392" y="1900"/>
                </a:lnTo>
                <a:cubicBezTo>
                  <a:pt x="1240" y="1974"/>
                  <a:pt x="1125" y="2112"/>
                  <a:pt x="1083" y="2279"/>
                </a:cubicBezTo>
                <a:lnTo>
                  <a:pt x="1083" y="2279"/>
                </a:lnTo>
                <a:cubicBezTo>
                  <a:pt x="988" y="2244"/>
                  <a:pt x="884" y="2225"/>
                  <a:pt x="776" y="2225"/>
                </a:cubicBezTo>
                <a:lnTo>
                  <a:pt x="776" y="2225"/>
                </a:lnTo>
                <a:cubicBezTo>
                  <a:pt x="444" y="2225"/>
                  <a:pt x="154" y="2406"/>
                  <a:pt x="0" y="2675"/>
                </a:cubicBezTo>
                <a:lnTo>
                  <a:pt x="1125" y="2675"/>
                </a:lnTo>
                <a:lnTo>
                  <a:pt x="1554" y="2675"/>
                </a:lnTo>
                <a:lnTo>
                  <a:pt x="5893" y="2675"/>
                </a:lnTo>
                <a:lnTo>
                  <a:pt x="5906" y="2675"/>
                </a:lnTo>
                <a:lnTo>
                  <a:pt x="6680" y="2675"/>
                </a:lnTo>
                <a:lnTo>
                  <a:pt x="6783" y="2675"/>
                </a:lnTo>
                <a:lnTo>
                  <a:pt x="7356" y="2675"/>
                </a:lnTo>
                <a:lnTo>
                  <a:pt x="7361" y="2675"/>
                </a:lnTo>
                <a:lnTo>
                  <a:pt x="7862" y="2675"/>
                </a:lnTo>
                <a:lnTo>
                  <a:pt x="7862" y="2675"/>
                </a:lnTo>
                <a:cubicBezTo>
                  <a:pt x="7863" y="2666"/>
                  <a:pt x="7863" y="2657"/>
                  <a:pt x="7863" y="2648"/>
                </a:cubicBezTo>
                <a:lnTo>
                  <a:pt x="7863" y="2648"/>
                </a:lnTo>
                <a:cubicBezTo>
                  <a:pt x="7863" y="2507"/>
                  <a:pt x="7750" y="2393"/>
                  <a:pt x="7609" y="2393"/>
                </a:cubicBezTo>
              </a:path>
            </a:pathLst>
          </a:custGeom>
          <a:solidFill>
            <a:srgbClr val="E2E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22860" rIns="45720" bIns="22860" anchor="ctr"/>
          <a:lstStyle/>
          <a:p>
            <a:endParaRPr lang="en-US" dirty="0">
              <a:latin typeface="DM Sans" pitchFamily="2" charset="77"/>
            </a:endParaRPr>
          </a:p>
        </p:txBody>
      </p:sp>
      <p:sp>
        <p:nvSpPr>
          <p:cNvPr id="28" name="Freeform 512">
            <a:extLst>
              <a:ext uri="{FF2B5EF4-FFF2-40B4-BE49-F238E27FC236}">
                <a16:creationId xmlns:a16="http://schemas.microsoft.com/office/drawing/2014/main" id="{B113DCE2-6362-C344-A97B-914079274688}"/>
              </a:ext>
            </a:extLst>
          </p:cNvPr>
          <p:cNvSpPr>
            <a:spLocks noChangeArrowheads="1"/>
          </p:cNvSpPr>
          <p:nvPr/>
        </p:nvSpPr>
        <p:spPr bwMode="auto">
          <a:xfrm>
            <a:off x="4255385" y="2452632"/>
            <a:ext cx="3683974" cy="3683014"/>
          </a:xfrm>
          <a:custGeom>
            <a:avLst/>
            <a:gdLst>
              <a:gd name="T0" fmla="*/ 5911 w 5912"/>
              <a:gd name="T1" fmla="*/ 2955 h 5912"/>
              <a:gd name="T2" fmla="*/ 5911 w 5912"/>
              <a:gd name="T3" fmla="*/ 2955 h 5912"/>
              <a:gd name="T4" fmla="*/ 2956 w 5912"/>
              <a:gd name="T5" fmla="*/ 5911 h 5912"/>
              <a:gd name="T6" fmla="*/ 2956 w 5912"/>
              <a:gd name="T7" fmla="*/ 5911 h 5912"/>
              <a:gd name="T8" fmla="*/ 0 w 5912"/>
              <a:gd name="T9" fmla="*/ 2955 h 5912"/>
              <a:gd name="T10" fmla="*/ 0 w 5912"/>
              <a:gd name="T11" fmla="*/ 2955 h 5912"/>
              <a:gd name="T12" fmla="*/ 2956 w 5912"/>
              <a:gd name="T13" fmla="*/ 0 h 5912"/>
              <a:gd name="T14" fmla="*/ 2956 w 5912"/>
              <a:gd name="T15" fmla="*/ 0 h 5912"/>
              <a:gd name="T16" fmla="*/ 5911 w 5912"/>
              <a:gd name="T17" fmla="*/ 2955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2" h="5912">
                <a:moveTo>
                  <a:pt x="5911" y="2955"/>
                </a:moveTo>
                <a:lnTo>
                  <a:pt x="5911" y="2955"/>
                </a:lnTo>
                <a:cubicBezTo>
                  <a:pt x="5911" y="4588"/>
                  <a:pt x="4587" y="5911"/>
                  <a:pt x="2956" y="5911"/>
                </a:cubicBezTo>
                <a:lnTo>
                  <a:pt x="2956" y="5911"/>
                </a:lnTo>
                <a:cubicBezTo>
                  <a:pt x="1324" y="5911"/>
                  <a:pt x="0" y="4588"/>
                  <a:pt x="0" y="2955"/>
                </a:cubicBezTo>
                <a:lnTo>
                  <a:pt x="0" y="2955"/>
                </a:lnTo>
                <a:cubicBezTo>
                  <a:pt x="0" y="1324"/>
                  <a:pt x="1324" y="0"/>
                  <a:pt x="2956" y="0"/>
                </a:cubicBezTo>
                <a:lnTo>
                  <a:pt x="2956" y="0"/>
                </a:lnTo>
                <a:cubicBezTo>
                  <a:pt x="4587" y="0"/>
                  <a:pt x="5911" y="1324"/>
                  <a:pt x="5911" y="2955"/>
                </a:cubicBezTo>
              </a:path>
            </a:pathLst>
          </a:custGeom>
          <a:noFill/>
          <a:ln w="38100" cap="flat">
            <a:solidFill>
              <a:srgbClr val="E2EE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22860" rIns="45720" bIns="22860" anchor="ctr"/>
          <a:lstStyle/>
          <a:p>
            <a:endParaRPr lang="en-US" dirty="0">
              <a:latin typeface="DM Sans" pitchFamily="2" charset="77"/>
            </a:endParaRPr>
          </a:p>
        </p:txBody>
      </p:sp>
      <p:sp>
        <p:nvSpPr>
          <p:cNvPr id="29" name="Freeform 513">
            <a:extLst>
              <a:ext uri="{FF2B5EF4-FFF2-40B4-BE49-F238E27FC236}">
                <a16:creationId xmlns:a16="http://schemas.microsoft.com/office/drawing/2014/main" id="{DB949D8C-2E73-B548-AF5B-F005866E2AEF}"/>
              </a:ext>
            </a:extLst>
          </p:cNvPr>
          <p:cNvSpPr>
            <a:spLocks noChangeArrowheads="1"/>
          </p:cNvSpPr>
          <p:nvPr/>
        </p:nvSpPr>
        <p:spPr bwMode="auto">
          <a:xfrm>
            <a:off x="5085034" y="2356505"/>
            <a:ext cx="516470" cy="513591"/>
          </a:xfrm>
          <a:custGeom>
            <a:avLst/>
            <a:gdLst>
              <a:gd name="T0" fmla="*/ 826 w 827"/>
              <a:gd name="T1" fmla="*/ 413 h 826"/>
              <a:gd name="T2" fmla="*/ 826 w 827"/>
              <a:gd name="T3" fmla="*/ 413 h 826"/>
              <a:gd name="T4" fmla="*/ 413 w 827"/>
              <a:gd name="T5" fmla="*/ 825 h 826"/>
              <a:gd name="T6" fmla="*/ 413 w 827"/>
              <a:gd name="T7" fmla="*/ 825 h 826"/>
              <a:gd name="T8" fmla="*/ 0 w 827"/>
              <a:gd name="T9" fmla="*/ 413 h 826"/>
              <a:gd name="T10" fmla="*/ 0 w 827"/>
              <a:gd name="T11" fmla="*/ 413 h 826"/>
              <a:gd name="T12" fmla="*/ 413 w 827"/>
              <a:gd name="T13" fmla="*/ 0 h 826"/>
              <a:gd name="T14" fmla="*/ 413 w 827"/>
              <a:gd name="T15" fmla="*/ 0 h 826"/>
              <a:gd name="T16" fmla="*/ 826 w 827"/>
              <a:gd name="T17"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7" h="826">
                <a:moveTo>
                  <a:pt x="826" y="413"/>
                </a:moveTo>
                <a:lnTo>
                  <a:pt x="826" y="413"/>
                </a:lnTo>
                <a:cubicBezTo>
                  <a:pt x="826" y="640"/>
                  <a:pt x="641" y="825"/>
                  <a:pt x="413" y="825"/>
                </a:cubicBezTo>
                <a:lnTo>
                  <a:pt x="413" y="825"/>
                </a:lnTo>
                <a:cubicBezTo>
                  <a:pt x="185" y="825"/>
                  <a:pt x="0" y="640"/>
                  <a:pt x="0" y="413"/>
                </a:cubicBezTo>
                <a:lnTo>
                  <a:pt x="0" y="413"/>
                </a:lnTo>
                <a:cubicBezTo>
                  <a:pt x="0" y="184"/>
                  <a:pt x="185" y="0"/>
                  <a:pt x="413" y="0"/>
                </a:cubicBezTo>
                <a:lnTo>
                  <a:pt x="413" y="0"/>
                </a:lnTo>
                <a:cubicBezTo>
                  <a:pt x="641" y="0"/>
                  <a:pt x="826" y="184"/>
                  <a:pt x="826" y="413"/>
                </a:cubicBezTo>
              </a:path>
            </a:pathLst>
          </a:custGeom>
          <a:solidFill>
            <a:srgbClr val="FF0000"/>
          </a:solidFill>
          <a:ln>
            <a:noFill/>
          </a:ln>
          <a:effectLst/>
        </p:spPr>
        <p:txBody>
          <a:bodyPr wrap="none" lIns="45720" tIns="22860" rIns="45720" bIns="22860" anchor="ctr"/>
          <a:lstStyle/>
          <a:p>
            <a:endParaRPr lang="en-US" dirty="0">
              <a:latin typeface="DM Sans" pitchFamily="2" charset="77"/>
            </a:endParaRPr>
          </a:p>
        </p:txBody>
      </p:sp>
      <p:sp>
        <p:nvSpPr>
          <p:cNvPr id="31" name="Freeform 515">
            <a:extLst>
              <a:ext uri="{FF2B5EF4-FFF2-40B4-BE49-F238E27FC236}">
                <a16:creationId xmlns:a16="http://schemas.microsoft.com/office/drawing/2014/main" id="{2C6CA8DC-8328-A348-9098-AFB5D23CC6F4}"/>
              </a:ext>
            </a:extLst>
          </p:cNvPr>
          <p:cNvSpPr>
            <a:spLocks noChangeArrowheads="1"/>
          </p:cNvSpPr>
          <p:nvPr/>
        </p:nvSpPr>
        <p:spPr bwMode="auto">
          <a:xfrm>
            <a:off x="4046601" y="3614388"/>
            <a:ext cx="513724" cy="513591"/>
          </a:xfrm>
          <a:custGeom>
            <a:avLst/>
            <a:gdLst>
              <a:gd name="T0" fmla="*/ 825 w 826"/>
              <a:gd name="T1" fmla="*/ 412 h 826"/>
              <a:gd name="T2" fmla="*/ 825 w 826"/>
              <a:gd name="T3" fmla="*/ 412 h 826"/>
              <a:gd name="T4" fmla="*/ 413 w 826"/>
              <a:gd name="T5" fmla="*/ 825 h 826"/>
              <a:gd name="T6" fmla="*/ 413 w 826"/>
              <a:gd name="T7" fmla="*/ 825 h 826"/>
              <a:gd name="T8" fmla="*/ 0 w 826"/>
              <a:gd name="T9" fmla="*/ 412 h 826"/>
              <a:gd name="T10" fmla="*/ 0 w 826"/>
              <a:gd name="T11" fmla="*/ 412 h 826"/>
              <a:gd name="T12" fmla="*/ 413 w 826"/>
              <a:gd name="T13" fmla="*/ 0 h 826"/>
              <a:gd name="T14" fmla="*/ 413 w 826"/>
              <a:gd name="T15" fmla="*/ 0 h 826"/>
              <a:gd name="T16" fmla="*/ 825 w 826"/>
              <a:gd name="T17" fmla="*/ 4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825" y="412"/>
                </a:moveTo>
                <a:lnTo>
                  <a:pt x="825" y="412"/>
                </a:lnTo>
                <a:cubicBezTo>
                  <a:pt x="825" y="640"/>
                  <a:pt x="640" y="825"/>
                  <a:pt x="413" y="825"/>
                </a:cubicBezTo>
                <a:lnTo>
                  <a:pt x="413" y="825"/>
                </a:lnTo>
                <a:cubicBezTo>
                  <a:pt x="185" y="825"/>
                  <a:pt x="0" y="640"/>
                  <a:pt x="0" y="412"/>
                </a:cubicBezTo>
                <a:lnTo>
                  <a:pt x="0" y="412"/>
                </a:lnTo>
                <a:cubicBezTo>
                  <a:pt x="0" y="185"/>
                  <a:pt x="185" y="0"/>
                  <a:pt x="413" y="0"/>
                </a:cubicBezTo>
                <a:lnTo>
                  <a:pt x="413" y="0"/>
                </a:lnTo>
                <a:cubicBezTo>
                  <a:pt x="640" y="0"/>
                  <a:pt x="825" y="185"/>
                  <a:pt x="825" y="412"/>
                </a:cubicBezTo>
              </a:path>
            </a:pathLst>
          </a:custGeom>
          <a:solidFill>
            <a:schemeClr val="accent2"/>
          </a:solidFill>
          <a:ln>
            <a:noFill/>
          </a:ln>
          <a:effectLst/>
        </p:spPr>
        <p:txBody>
          <a:bodyPr wrap="none" lIns="45720" tIns="22860" rIns="45720" bIns="22860" anchor="ctr"/>
          <a:lstStyle/>
          <a:p>
            <a:endParaRPr lang="en-US" dirty="0">
              <a:latin typeface="DM Sans" pitchFamily="2" charset="77"/>
            </a:endParaRPr>
          </a:p>
        </p:txBody>
      </p:sp>
      <p:sp>
        <p:nvSpPr>
          <p:cNvPr id="33" name="Freeform 517">
            <a:extLst>
              <a:ext uri="{FF2B5EF4-FFF2-40B4-BE49-F238E27FC236}">
                <a16:creationId xmlns:a16="http://schemas.microsoft.com/office/drawing/2014/main" id="{1BC5D230-C422-9843-8022-1085A7386E8E}"/>
              </a:ext>
            </a:extLst>
          </p:cNvPr>
          <p:cNvSpPr>
            <a:spLocks noChangeArrowheads="1"/>
          </p:cNvSpPr>
          <p:nvPr/>
        </p:nvSpPr>
        <p:spPr bwMode="auto">
          <a:xfrm>
            <a:off x="4197695" y="4869523"/>
            <a:ext cx="513722" cy="516336"/>
          </a:xfrm>
          <a:custGeom>
            <a:avLst/>
            <a:gdLst>
              <a:gd name="T0" fmla="*/ 825 w 826"/>
              <a:gd name="T1" fmla="*/ 413 h 827"/>
              <a:gd name="T2" fmla="*/ 825 w 826"/>
              <a:gd name="T3" fmla="*/ 413 h 827"/>
              <a:gd name="T4" fmla="*/ 412 w 826"/>
              <a:gd name="T5" fmla="*/ 826 h 827"/>
              <a:gd name="T6" fmla="*/ 412 w 826"/>
              <a:gd name="T7" fmla="*/ 826 h 827"/>
              <a:gd name="T8" fmla="*/ 0 w 826"/>
              <a:gd name="T9" fmla="*/ 413 h 827"/>
              <a:gd name="T10" fmla="*/ 0 w 826"/>
              <a:gd name="T11" fmla="*/ 413 h 827"/>
              <a:gd name="T12" fmla="*/ 412 w 826"/>
              <a:gd name="T13" fmla="*/ 0 h 827"/>
              <a:gd name="T14" fmla="*/ 412 w 826"/>
              <a:gd name="T15" fmla="*/ 0 h 827"/>
              <a:gd name="T16" fmla="*/ 825 w 826"/>
              <a:gd name="T17" fmla="*/ 41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7">
                <a:moveTo>
                  <a:pt x="825" y="413"/>
                </a:moveTo>
                <a:lnTo>
                  <a:pt x="825" y="413"/>
                </a:lnTo>
                <a:cubicBezTo>
                  <a:pt x="825" y="641"/>
                  <a:pt x="640" y="826"/>
                  <a:pt x="412" y="826"/>
                </a:cubicBezTo>
                <a:lnTo>
                  <a:pt x="412" y="826"/>
                </a:lnTo>
                <a:cubicBezTo>
                  <a:pt x="184" y="826"/>
                  <a:pt x="0" y="641"/>
                  <a:pt x="0" y="413"/>
                </a:cubicBezTo>
                <a:lnTo>
                  <a:pt x="0" y="413"/>
                </a:lnTo>
                <a:cubicBezTo>
                  <a:pt x="0" y="185"/>
                  <a:pt x="184" y="0"/>
                  <a:pt x="412" y="0"/>
                </a:cubicBezTo>
                <a:lnTo>
                  <a:pt x="412" y="0"/>
                </a:lnTo>
                <a:cubicBezTo>
                  <a:pt x="640" y="0"/>
                  <a:pt x="825" y="185"/>
                  <a:pt x="825" y="413"/>
                </a:cubicBezTo>
              </a:path>
            </a:pathLst>
          </a:custGeom>
          <a:solidFill>
            <a:schemeClr val="accent1"/>
          </a:solidFill>
          <a:ln>
            <a:noFill/>
          </a:ln>
          <a:effectLst/>
        </p:spPr>
        <p:txBody>
          <a:bodyPr wrap="none" lIns="45720" tIns="22860" rIns="45720" bIns="22860" anchor="ctr"/>
          <a:lstStyle/>
          <a:p>
            <a:endParaRPr lang="en-US" dirty="0">
              <a:latin typeface="DM Sans" pitchFamily="2" charset="77"/>
            </a:endParaRPr>
          </a:p>
        </p:txBody>
      </p:sp>
      <p:sp>
        <p:nvSpPr>
          <p:cNvPr id="35" name="Freeform 519">
            <a:extLst>
              <a:ext uri="{FF2B5EF4-FFF2-40B4-BE49-F238E27FC236}">
                <a16:creationId xmlns:a16="http://schemas.microsoft.com/office/drawing/2014/main" id="{2DE1746C-193C-C746-A263-18EADB3A7C20}"/>
              </a:ext>
            </a:extLst>
          </p:cNvPr>
          <p:cNvSpPr>
            <a:spLocks noChangeArrowheads="1"/>
          </p:cNvSpPr>
          <p:nvPr/>
        </p:nvSpPr>
        <p:spPr bwMode="auto">
          <a:xfrm>
            <a:off x="6593239" y="2356505"/>
            <a:ext cx="513722" cy="513591"/>
          </a:xfrm>
          <a:custGeom>
            <a:avLst/>
            <a:gdLst>
              <a:gd name="T0" fmla="*/ 825 w 826"/>
              <a:gd name="T1" fmla="*/ 413 h 826"/>
              <a:gd name="T2" fmla="*/ 825 w 826"/>
              <a:gd name="T3" fmla="*/ 413 h 826"/>
              <a:gd name="T4" fmla="*/ 412 w 826"/>
              <a:gd name="T5" fmla="*/ 825 h 826"/>
              <a:gd name="T6" fmla="*/ 412 w 826"/>
              <a:gd name="T7" fmla="*/ 825 h 826"/>
              <a:gd name="T8" fmla="*/ 0 w 826"/>
              <a:gd name="T9" fmla="*/ 413 h 826"/>
              <a:gd name="T10" fmla="*/ 0 w 826"/>
              <a:gd name="T11" fmla="*/ 413 h 826"/>
              <a:gd name="T12" fmla="*/ 412 w 826"/>
              <a:gd name="T13" fmla="*/ 0 h 826"/>
              <a:gd name="T14" fmla="*/ 412 w 826"/>
              <a:gd name="T15" fmla="*/ 0 h 826"/>
              <a:gd name="T16" fmla="*/ 825 w 826"/>
              <a:gd name="T17"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825" y="413"/>
                </a:moveTo>
                <a:lnTo>
                  <a:pt x="825" y="413"/>
                </a:lnTo>
                <a:cubicBezTo>
                  <a:pt x="825" y="640"/>
                  <a:pt x="640" y="825"/>
                  <a:pt x="412" y="825"/>
                </a:cubicBezTo>
                <a:lnTo>
                  <a:pt x="412" y="825"/>
                </a:lnTo>
                <a:cubicBezTo>
                  <a:pt x="185" y="825"/>
                  <a:pt x="0" y="640"/>
                  <a:pt x="0" y="413"/>
                </a:cubicBezTo>
                <a:lnTo>
                  <a:pt x="0" y="413"/>
                </a:lnTo>
                <a:cubicBezTo>
                  <a:pt x="0" y="184"/>
                  <a:pt x="185" y="0"/>
                  <a:pt x="412" y="0"/>
                </a:cubicBezTo>
                <a:lnTo>
                  <a:pt x="412" y="0"/>
                </a:lnTo>
                <a:cubicBezTo>
                  <a:pt x="640" y="0"/>
                  <a:pt x="825" y="184"/>
                  <a:pt x="825" y="413"/>
                </a:cubicBezTo>
              </a:path>
            </a:pathLst>
          </a:custGeom>
          <a:solidFill>
            <a:schemeClr val="accent4"/>
          </a:solidFill>
          <a:ln>
            <a:noFill/>
          </a:ln>
          <a:effectLst/>
        </p:spPr>
        <p:txBody>
          <a:bodyPr wrap="none" lIns="45720" tIns="22860" rIns="45720" bIns="22860" anchor="ctr"/>
          <a:lstStyle/>
          <a:p>
            <a:endParaRPr lang="en-US" dirty="0">
              <a:latin typeface="DM Sans" pitchFamily="2" charset="77"/>
            </a:endParaRPr>
          </a:p>
        </p:txBody>
      </p:sp>
      <p:sp>
        <p:nvSpPr>
          <p:cNvPr id="37" name="Freeform 521">
            <a:extLst>
              <a:ext uri="{FF2B5EF4-FFF2-40B4-BE49-F238E27FC236}">
                <a16:creationId xmlns:a16="http://schemas.microsoft.com/office/drawing/2014/main" id="{AC4BCB7F-B0FB-E846-A73D-D945715AB0EE}"/>
              </a:ext>
            </a:extLst>
          </p:cNvPr>
          <p:cNvSpPr>
            <a:spLocks noChangeArrowheads="1"/>
          </p:cNvSpPr>
          <p:nvPr/>
        </p:nvSpPr>
        <p:spPr bwMode="auto">
          <a:xfrm>
            <a:off x="7631674" y="3614388"/>
            <a:ext cx="513722" cy="513591"/>
          </a:xfrm>
          <a:custGeom>
            <a:avLst/>
            <a:gdLst>
              <a:gd name="T0" fmla="*/ 825 w 826"/>
              <a:gd name="T1" fmla="*/ 412 h 826"/>
              <a:gd name="T2" fmla="*/ 825 w 826"/>
              <a:gd name="T3" fmla="*/ 412 h 826"/>
              <a:gd name="T4" fmla="*/ 412 w 826"/>
              <a:gd name="T5" fmla="*/ 825 h 826"/>
              <a:gd name="T6" fmla="*/ 412 w 826"/>
              <a:gd name="T7" fmla="*/ 825 h 826"/>
              <a:gd name="T8" fmla="*/ 0 w 826"/>
              <a:gd name="T9" fmla="*/ 412 h 826"/>
              <a:gd name="T10" fmla="*/ 0 w 826"/>
              <a:gd name="T11" fmla="*/ 412 h 826"/>
              <a:gd name="T12" fmla="*/ 412 w 826"/>
              <a:gd name="T13" fmla="*/ 0 h 826"/>
              <a:gd name="T14" fmla="*/ 412 w 826"/>
              <a:gd name="T15" fmla="*/ 0 h 826"/>
              <a:gd name="T16" fmla="*/ 825 w 826"/>
              <a:gd name="T17" fmla="*/ 4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825" y="412"/>
                </a:moveTo>
                <a:lnTo>
                  <a:pt x="825" y="412"/>
                </a:lnTo>
                <a:cubicBezTo>
                  <a:pt x="825" y="640"/>
                  <a:pt x="641" y="825"/>
                  <a:pt x="412" y="825"/>
                </a:cubicBezTo>
                <a:lnTo>
                  <a:pt x="412" y="825"/>
                </a:lnTo>
                <a:cubicBezTo>
                  <a:pt x="185" y="825"/>
                  <a:pt x="0" y="640"/>
                  <a:pt x="0" y="412"/>
                </a:cubicBezTo>
                <a:lnTo>
                  <a:pt x="0" y="412"/>
                </a:lnTo>
                <a:cubicBezTo>
                  <a:pt x="0" y="185"/>
                  <a:pt x="185" y="0"/>
                  <a:pt x="412" y="0"/>
                </a:cubicBezTo>
                <a:lnTo>
                  <a:pt x="412" y="0"/>
                </a:lnTo>
                <a:cubicBezTo>
                  <a:pt x="641" y="0"/>
                  <a:pt x="825" y="185"/>
                  <a:pt x="825" y="412"/>
                </a:cubicBezTo>
              </a:path>
            </a:pathLst>
          </a:custGeom>
          <a:solidFill>
            <a:schemeClr val="accent5"/>
          </a:solidFill>
          <a:ln>
            <a:noFill/>
          </a:ln>
          <a:effectLst/>
        </p:spPr>
        <p:txBody>
          <a:bodyPr wrap="none" lIns="45720" tIns="22860" rIns="45720" bIns="22860" anchor="ctr"/>
          <a:lstStyle/>
          <a:p>
            <a:endParaRPr lang="en-US" dirty="0">
              <a:latin typeface="DM Sans" pitchFamily="2" charset="77"/>
            </a:endParaRPr>
          </a:p>
        </p:txBody>
      </p:sp>
      <p:sp>
        <p:nvSpPr>
          <p:cNvPr id="39" name="Freeform 523">
            <a:extLst>
              <a:ext uri="{FF2B5EF4-FFF2-40B4-BE49-F238E27FC236}">
                <a16:creationId xmlns:a16="http://schemas.microsoft.com/office/drawing/2014/main" id="{ADA4D4DA-0CBD-3048-8EAB-1BF53017A182}"/>
              </a:ext>
            </a:extLst>
          </p:cNvPr>
          <p:cNvSpPr>
            <a:spLocks noChangeArrowheads="1"/>
          </p:cNvSpPr>
          <p:nvPr/>
        </p:nvSpPr>
        <p:spPr bwMode="auto">
          <a:xfrm>
            <a:off x="7480580" y="4869523"/>
            <a:ext cx="513724" cy="513589"/>
          </a:xfrm>
          <a:custGeom>
            <a:avLst/>
            <a:gdLst>
              <a:gd name="T0" fmla="*/ 825 w 826"/>
              <a:gd name="T1" fmla="*/ 412 h 826"/>
              <a:gd name="T2" fmla="*/ 825 w 826"/>
              <a:gd name="T3" fmla="*/ 412 h 826"/>
              <a:gd name="T4" fmla="*/ 412 w 826"/>
              <a:gd name="T5" fmla="*/ 825 h 826"/>
              <a:gd name="T6" fmla="*/ 412 w 826"/>
              <a:gd name="T7" fmla="*/ 825 h 826"/>
              <a:gd name="T8" fmla="*/ 0 w 826"/>
              <a:gd name="T9" fmla="*/ 412 h 826"/>
              <a:gd name="T10" fmla="*/ 0 w 826"/>
              <a:gd name="T11" fmla="*/ 412 h 826"/>
              <a:gd name="T12" fmla="*/ 412 w 826"/>
              <a:gd name="T13" fmla="*/ 0 h 826"/>
              <a:gd name="T14" fmla="*/ 412 w 826"/>
              <a:gd name="T15" fmla="*/ 0 h 826"/>
              <a:gd name="T16" fmla="*/ 825 w 826"/>
              <a:gd name="T17" fmla="*/ 4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825" y="412"/>
                </a:moveTo>
                <a:lnTo>
                  <a:pt x="825" y="412"/>
                </a:lnTo>
                <a:cubicBezTo>
                  <a:pt x="825" y="640"/>
                  <a:pt x="641" y="825"/>
                  <a:pt x="412" y="825"/>
                </a:cubicBezTo>
                <a:lnTo>
                  <a:pt x="412" y="825"/>
                </a:lnTo>
                <a:cubicBezTo>
                  <a:pt x="185" y="825"/>
                  <a:pt x="0" y="640"/>
                  <a:pt x="0" y="412"/>
                </a:cubicBezTo>
                <a:lnTo>
                  <a:pt x="0" y="412"/>
                </a:lnTo>
                <a:cubicBezTo>
                  <a:pt x="0" y="184"/>
                  <a:pt x="185" y="0"/>
                  <a:pt x="412" y="0"/>
                </a:cubicBezTo>
                <a:lnTo>
                  <a:pt x="412" y="0"/>
                </a:lnTo>
                <a:cubicBezTo>
                  <a:pt x="641" y="0"/>
                  <a:pt x="825" y="184"/>
                  <a:pt x="825" y="412"/>
                </a:cubicBezTo>
              </a:path>
            </a:pathLst>
          </a:custGeom>
          <a:solidFill>
            <a:schemeClr val="accent6"/>
          </a:solidFill>
          <a:ln>
            <a:noFill/>
          </a:ln>
          <a:effectLst/>
        </p:spPr>
        <p:txBody>
          <a:bodyPr wrap="none" lIns="45720" tIns="22860" rIns="45720" bIns="22860" anchor="ctr"/>
          <a:lstStyle/>
          <a:p>
            <a:endParaRPr lang="en-US" dirty="0">
              <a:latin typeface="DM Sans" pitchFamily="2" charset="77"/>
            </a:endParaRPr>
          </a:p>
        </p:txBody>
      </p:sp>
      <p:sp>
        <p:nvSpPr>
          <p:cNvPr id="4" name="TextBox 3">
            <a:extLst>
              <a:ext uri="{FF2B5EF4-FFF2-40B4-BE49-F238E27FC236}">
                <a16:creationId xmlns:a16="http://schemas.microsoft.com/office/drawing/2014/main" id="{BEA087C4-D253-1948-9299-9B26255CA8D4}"/>
              </a:ext>
            </a:extLst>
          </p:cNvPr>
          <p:cNvSpPr txBox="1"/>
          <p:nvPr/>
        </p:nvSpPr>
        <p:spPr>
          <a:xfrm>
            <a:off x="3977838" y="318098"/>
            <a:ext cx="4181594" cy="615553"/>
          </a:xfrm>
          <a:prstGeom prst="rect">
            <a:avLst/>
          </a:prstGeom>
          <a:noFill/>
        </p:spPr>
        <p:txBody>
          <a:bodyPr wrap="none" lIns="45720" tIns="22860" rIns="45720" bIns="22860" rtlCol="0" anchor="b">
            <a:spAutoFit/>
          </a:bodyPr>
          <a:lstStyle/>
          <a:p>
            <a:pPr algn="ctr"/>
            <a:r>
              <a:rPr lang="en-US" sz="3700" b="1" spc="-145" dirty="0">
                <a:solidFill>
                  <a:schemeClr val="accent1"/>
                </a:solidFill>
                <a:latin typeface="Segoe UI Light" pitchFamily="34" charset="0"/>
                <a:cs typeface="Segoe UI Light" pitchFamily="34" charset="0"/>
              </a:rPr>
              <a:t>Business Development</a:t>
            </a:r>
          </a:p>
        </p:txBody>
      </p:sp>
      <p:sp>
        <p:nvSpPr>
          <p:cNvPr id="6" name="TextBox 5">
            <a:extLst>
              <a:ext uri="{FF2B5EF4-FFF2-40B4-BE49-F238E27FC236}">
                <a16:creationId xmlns:a16="http://schemas.microsoft.com/office/drawing/2014/main" id="{578EDF73-484E-AB4E-BBF6-E6A64BEE3935}"/>
              </a:ext>
            </a:extLst>
          </p:cNvPr>
          <p:cNvSpPr txBox="1"/>
          <p:nvPr/>
        </p:nvSpPr>
        <p:spPr>
          <a:xfrm>
            <a:off x="2608512" y="4700021"/>
            <a:ext cx="1126975" cy="310021"/>
          </a:xfrm>
          <a:prstGeom prst="rect">
            <a:avLst/>
          </a:prstGeom>
          <a:noFill/>
        </p:spPr>
        <p:txBody>
          <a:bodyPr wrap="none" lIns="45720" tIns="22860" rIns="45720" bIns="22860" rtlCol="0" anchor="b">
            <a:spAutoFit/>
          </a:bodyPr>
          <a:lstStyle/>
          <a:p>
            <a:pPr algn="r">
              <a:lnSpc>
                <a:spcPts val="2160"/>
              </a:lnSpc>
            </a:pPr>
            <a:r>
              <a:rPr lang="en-US" b="1" spc="-15" dirty="0">
                <a:solidFill>
                  <a:schemeClr val="tx2"/>
                </a:solidFill>
                <a:latin typeface="Segoe UI" pitchFamily="34" charset="0"/>
                <a:cs typeface="Segoe UI" pitchFamily="34" charset="0"/>
              </a:rPr>
              <a:t>Approach</a:t>
            </a:r>
          </a:p>
        </p:txBody>
      </p:sp>
      <p:sp>
        <p:nvSpPr>
          <p:cNvPr id="7" name="TextBox 6">
            <a:extLst>
              <a:ext uri="{FF2B5EF4-FFF2-40B4-BE49-F238E27FC236}">
                <a16:creationId xmlns:a16="http://schemas.microsoft.com/office/drawing/2014/main" id="{045217E9-C71E-B142-9DAC-E7DEC4E4DD32}"/>
              </a:ext>
            </a:extLst>
          </p:cNvPr>
          <p:cNvSpPr txBox="1"/>
          <p:nvPr/>
        </p:nvSpPr>
        <p:spPr>
          <a:xfrm>
            <a:off x="1200346" y="5047353"/>
            <a:ext cx="2846255" cy="507831"/>
          </a:xfrm>
          <a:prstGeom prst="rect">
            <a:avLst/>
          </a:prstGeom>
          <a:noFill/>
        </p:spPr>
        <p:txBody>
          <a:bodyPr wrap="square" lIns="45720" tIns="22860" rIns="45720" bIns="22860" rtlCol="0">
            <a:spAutoFit/>
          </a:bodyPr>
          <a:lstStyle/>
          <a:p>
            <a:pPr algn="r">
              <a:lnSpc>
                <a:spcPts val="1800"/>
              </a:lnSpc>
            </a:pPr>
            <a:r>
              <a:rPr lang="en-IN" sz="1600" dirty="0">
                <a:solidFill>
                  <a:schemeClr val="tx2"/>
                </a:solidFill>
                <a:latin typeface="Franklin Gothic Book" panose="020B0503020102020204" pitchFamily="34" charset="0"/>
              </a:rPr>
              <a:t>Farmer Centric approach – ST/LT/PACS as MSC etc.,</a:t>
            </a:r>
            <a:r>
              <a:rPr lang="en-US" sz="1400" spc="-15" dirty="0">
                <a:solidFill>
                  <a:schemeClr val="tx2"/>
                </a:solidFill>
                <a:latin typeface="DM Sans" pitchFamily="2" charset="77"/>
              </a:rPr>
              <a:t>.</a:t>
            </a:r>
          </a:p>
        </p:txBody>
      </p:sp>
      <p:sp>
        <p:nvSpPr>
          <p:cNvPr id="8" name="TextBox 7">
            <a:extLst>
              <a:ext uri="{FF2B5EF4-FFF2-40B4-BE49-F238E27FC236}">
                <a16:creationId xmlns:a16="http://schemas.microsoft.com/office/drawing/2014/main" id="{4253AF95-99FA-AA45-899F-B9472BE41724}"/>
              </a:ext>
            </a:extLst>
          </p:cNvPr>
          <p:cNvSpPr txBox="1"/>
          <p:nvPr/>
        </p:nvSpPr>
        <p:spPr>
          <a:xfrm>
            <a:off x="1734394" y="3095323"/>
            <a:ext cx="1436034" cy="310021"/>
          </a:xfrm>
          <a:prstGeom prst="rect">
            <a:avLst/>
          </a:prstGeom>
          <a:noFill/>
        </p:spPr>
        <p:txBody>
          <a:bodyPr wrap="none" lIns="45720" tIns="22860" rIns="45720" bIns="22860" rtlCol="0" anchor="b">
            <a:spAutoFit/>
          </a:bodyPr>
          <a:lstStyle/>
          <a:p>
            <a:pPr algn="r">
              <a:lnSpc>
                <a:spcPts val="2160"/>
              </a:lnSpc>
            </a:pPr>
            <a:r>
              <a:rPr lang="en-US" b="1" spc="-15" dirty="0">
                <a:solidFill>
                  <a:schemeClr val="accent2"/>
                </a:solidFill>
                <a:latin typeface="Segoe UI" pitchFamily="34" charset="0"/>
                <a:cs typeface="Segoe UI" pitchFamily="34" charset="0"/>
              </a:rPr>
              <a:t>Aggregation</a:t>
            </a:r>
          </a:p>
        </p:txBody>
      </p:sp>
      <p:sp>
        <p:nvSpPr>
          <p:cNvPr id="9" name="TextBox 8">
            <a:extLst>
              <a:ext uri="{FF2B5EF4-FFF2-40B4-BE49-F238E27FC236}">
                <a16:creationId xmlns:a16="http://schemas.microsoft.com/office/drawing/2014/main" id="{B97073E3-8ED6-0442-8E59-084894EAC924}"/>
              </a:ext>
            </a:extLst>
          </p:cNvPr>
          <p:cNvSpPr txBox="1"/>
          <p:nvPr/>
        </p:nvSpPr>
        <p:spPr>
          <a:xfrm>
            <a:off x="1200346" y="3501193"/>
            <a:ext cx="2846255" cy="784830"/>
          </a:xfrm>
          <a:prstGeom prst="rect">
            <a:avLst/>
          </a:prstGeom>
          <a:noFill/>
        </p:spPr>
        <p:txBody>
          <a:bodyPr wrap="square" lIns="45720" tIns="22860" rIns="45720" bIns="22860" rtlCol="0">
            <a:spAutoFit/>
          </a:bodyPr>
          <a:lstStyle/>
          <a:p>
            <a:pPr>
              <a:buClr>
                <a:schemeClr val="accent1">
                  <a:lumMod val="50000"/>
                </a:schemeClr>
              </a:buClr>
            </a:pPr>
            <a:r>
              <a:rPr lang="en-IN" sz="1600" dirty="0">
                <a:solidFill>
                  <a:schemeClr val="accent2"/>
                </a:solidFill>
                <a:latin typeface="Franklin Gothic Book" panose="020B0503020102020204" pitchFamily="34" charset="0"/>
              </a:rPr>
              <a:t>Sector Specific project like CHCs, AMUL Project, MFPC, Sthreenidhi</a:t>
            </a:r>
            <a:r>
              <a:rPr lang="en-US" sz="1400" spc="-15" dirty="0">
                <a:solidFill>
                  <a:schemeClr val="accent2"/>
                </a:solidFill>
                <a:latin typeface="DM Sans" pitchFamily="2" charset="77"/>
              </a:rPr>
              <a:t>.</a:t>
            </a:r>
          </a:p>
        </p:txBody>
      </p:sp>
      <p:sp>
        <p:nvSpPr>
          <p:cNvPr id="10" name="TextBox 9">
            <a:extLst>
              <a:ext uri="{FF2B5EF4-FFF2-40B4-BE49-F238E27FC236}">
                <a16:creationId xmlns:a16="http://schemas.microsoft.com/office/drawing/2014/main" id="{6D921E5A-7B23-0B43-B894-EFFC25E0DAF3}"/>
              </a:ext>
            </a:extLst>
          </p:cNvPr>
          <p:cNvSpPr txBox="1"/>
          <p:nvPr/>
        </p:nvSpPr>
        <p:spPr>
          <a:xfrm>
            <a:off x="2874917" y="1609847"/>
            <a:ext cx="855042" cy="328295"/>
          </a:xfrm>
          <a:prstGeom prst="rect">
            <a:avLst/>
          </a:prstGeom>
          <a:noFill/>
        </p:spPr>
        <p:txBody>
          <a:bodyPr wrap="none" lIns="45720" tIns="22860" rIns="45720" bIns="22860" rtlCol="0" anchor="b">
            <a:spAutoFit/>
          </a:bodyPr>
          <a:lstStyle/>
          <a:p>
            <a:pPr algn="r">
              <a:lnSpc>
                <a:spcPts val="2160"/>
              </a:lnSpc>
            </a:pPr>
            <a:r>
              <a:rPr lang="en-US" sz="2000" b="1" spc="-15" dirty="0">
                <a:solidFill>
                  <a:srgbClr val="FF0000"/>
                </a:solidFill>
                <a:latin typeface="Segoe UI" pitchFamily="34" charset="0"/>
                <a:cs typeface="Segoe UI" pitchFamily="34" charset="0"/>
              </a:rPr>
              <a:t>Thrust</a:t>
            </a:r>
          </a:p>
        </p:txBody>
      </p:sp>
      <p:sp>
        <p:nvSpPr>
          <p:cNvPr id="11" name="TextBox 10">
            <a:extLst>
              <a:ext uri="{FF2B5EF4-FFF2-40B4-BE49-F238E27FC236}">
                <a16:creationId xmlns:a16="http://schemas.microsoft.com/office/drawing/2014/main" id="{33A95FDC-08F4-C94A-B9D0-0009425A6894}"/>
              </a:ext>
            </a:extLst>
          </p:cNvPr>
          <p:cNvSpPr txBox="1"/>
          <p:nvPr/>
        </p:nvSpPr>
        <p:spPr>
          <a:xfrm>
            <a:off x="1879310" y="2066929"/>
            <a:ext cx="2846255" cy="538609"/>
          </a:xfrm>
          <a:prstGeom prst="rect">
            <a:avLst/>
          </a:prstGeom>
          <a:noFill/>
        </p:spPr>
        <p:txBody>
          <a:bodyPr wrap="square" lIns="45720" tIns="22860" rIns="45720" bIns="22860" rtlCol="0">
            <a:spAutoFit/>
          </a:bodyPr>
          <a:lstStyle/>
          <a:p>
            <a:pPr>
              <a:buClr>
                <a:schemeClr val="accent1">
                  <a:lumMod val="50000"/>
                </a:schemeClr>
              </a:buClr>
            </a:pPr>
            <a:r>
              <a:rPr lang="en-IN" sz="1600" dirty="0">
                <a:solidFill>
                  <a:srgbClr val="FF0000"/>
                </a:solidFill>
                <a:latin typeface="Franklin Gothic Book" panose="020B0503020102020204" pitchFamily="34" charset="0"/>
              </a:rPr>
              <a:t>Thrust on SHGs, FPOs and Gold Loans</a:t>
            </a:r>
          </a:p>
        </p:txBody>
      </p:sp>
      <p:sp>
        <p:nvSpPr>
          <p:cNvPr id="12" name="TextBox 11">
            <a:extLst>
              <a:ext uri="{FF2B5EF4-FFF2-40B4-BE49-F238E27FC236}">
                <a16:creationId xmlns:a16="http://schemas.microsoft.com/office/drawing/2014/main" id="{33C37807-20AF-DB4D-993A-FFB6D83BAB83}"/>
              </a:ext>
            </a:extLst>
          </p:cNvPr>
          <p:cNvSpPr txBox="1"/>
          <p:nvPr/>
        </p:nvSpPr>
        <p:spPr>
          <a:xfrm>
            <a:off x="7106961" y="1609847"/>
            <a:ext cx="2288127" cy="323165"/>
          </a:xfrm>
          <a:prstGeom prst="rect">
            <a:avLst/>
          </a:prstGeom>
          <a:noFill/>
        </p:spPr>
        <p:txBody>
          <a:bodyPr wrap="none" lIns="45720" tIns="22860" rIns="45720" bIns="22860" rtlCol="0" anchor="b">
            <a:spAutoFit/>
          </a:bodyPr>
          <a:lstStyle/>
          <a:p>
            <a:pPr>
              <a:buClr>
                <a:schemeClr val="accent1">
                  <a:lumMod val="50000"/>
                </a:schemeClr>
              </a:buClr>
            </a:pPr>
            <a:r>
              <a:rPr lang="en-US" b="1" spc="-15" dirty="0">
                <a:solidFill>
                  <a:schemeClr val="accent4"/>
                </a:solidFill>
                <a:latin typeface="Segoe UI" pitchFamily="34" charset="0"/>
                <a:cs typeface="Segoe UI" pitchFamily="34" charset="0"/>
              </a:rPr>
              <a:t>Institutional</a:t>
            </a:r>
            <a:r>
              <a:rPr lang="en-US" b="1" spc="-15" dirty="0">
                <a:solidFill>
                  <a:schemeClr val="accent1"/>
                </a:solidFill>
                <a:latin typeface="Segoe UI" pitchFamily="34" charset="0"/>
                <a:cs typeface="Segoe UI" pitchFamily="34" charset="0"/>
              </a:rPr>
              <a:t> </a:t>
            </a:r>
            <a:r>
              <a:rPr lang="en-US" b="1" spc="-15" dirty="0">
                <a:solidFill>
                  <a:schemeClr val="accent4"/>
                </a:solidFill>
                <a:latin typeface="Segoe UI" pitchFamily="34" charset="0"/>
                <a:cs typeface="Segoe UI" pitchFamily="34" charset="0"/>
              </a:rPr>
              <a:t>support</a:t>
            </a:r>
          </a:p>
        </p:txBody>
      </p:sp>
      <p:sp>
        <p:nvSpPr>
          <p:cNvPr id="13" name="TextBox 12">
            <a:extLst>
              <a:ext uri="{FF2B5EF4-FFF2-40B4-BE49-F238E27FC236}">
                <a16:creationId xmlns:a16="http://schemas.microsoft.com/office/drawing/2014/main" id="{9B545D8B-9496-E24C-92D8-4CB2B9C99B31}"/>
              </a:ext>
            </a:extLst>
          </p:cNvPr>
          <p:cNvSpPr txBox="1"/>
          <p:nvPr/>
        </p:nvSpPr>
        <p:spPr>
          <a:xfrm>
            <a:off x="7232414" y="2066929"/>
            <a:ext cx="2846255" cy="276999"/>
          </a:xfrm>
          <a:prstGeom prst="rect">
            <a:avLst/>
          </a:prstGeom>
          <a:noFill/>
        </p:spPr>
        <p:txBody>
          <a:bodyPr wrap="square" lIns="45720" tIns="22860" rIns="45720" bIns="22860" rtlCol="0">
            <a:spAutoFit/>
          </a:bodyPr>
          <a:lstStyle/>
          <a:p>
            <a:pPr>
              <a:lnSpc>
                <a:spcPts val="1800"/>
              </a:lnSpc>
            </a:pPr>
            <a:r>
              <a:rPr lang="en-US" sz="1600" dirty="0">
                <a:solidFill>
                  <a:schemeClr val="accent4"/>
                </a:solidFill>
                <a:latin typeface="Franklin Gothic Book" panose="020B0503020102020204" pitchFamily="34" charset="0"/>
              </a:rPr>
              <a:t>Establishment of PDCs</a:t>
            </a:r>
          </a:p>
        </p:txBody>
      </p:sp>
      <p:sp>
        <p:nvSpPr>
          <p:cNvPr id="15" name="TextBox 14">
            <a:extLst>
              <a:ext uri="{FF2B5EF4-FFF2-40B4-BE49-F238E27FC236}">
                <a16:creationId xmlns:a16="http://schemas.microsoft.com/office/drawing/2014/main" id="{97FFC9A4-756D-FC44-8945-D57C40946183}"/>
              </a:ext>
            </a:extLst>
          </p:cNvPr>
          <p:cNvSpPr txBox="1"/>
          <p:nvPr/>
        </p:nvSpPr>
        <p:spPr>
          <a:xfrm>
            <a:off x="8145396" y="4705090"/>
            <a:ext cx="2846255" cy="276999"/>
          </a:xfrm>
          <a:prstGeom prst="rect">
            <a:avLst/>
          </a:prstGeom>
          <a:noFill/>
        </p:spPr>
        <p:txBody>
          <a:bodyPr wrap="square" lIns="45720" tIns="22860" rIns="45720" bIns="22860" rtlCol="0">
            <a:spAutoFit/>
          </a:bodyPr>
          <a:lstStyle/>
          <a:p>
            <a:pPr>
              <a:lnSpc>
                <a:spcPts val="1800"/>
              </a:lnSpc>
            </a:pPr>
            <a:r>
              <a:rPr lang="en-US" b="1" spc="-15" dirty="0">
                <a:solidFill>
                  <a:schemeClr val="accent6"/>
                </a:solidFill>
                <a:latin typeface="Segoe UI" pitchFamily="34" charset="0"/>
                <a:cs typeface="Segoe UI" pitchFamily="34" charset="0"/>
              </a:rPr>
              <a:t>Targets</a:t>
            </a:r>
          </a:p>
        </p:txBody>
      </p:sp>
      <p:sp>
        <p:nvSpPr>
          <p:cNvPr id="16" name="TextBox 15">
            <a:extLst>
              <a:ext uri="{FF2B5EF4-FFF2-40B4-BE49-F238E27FC236}">
                <a16:creationId xmlns:a16="http://schemas.microsoft.com/office/drawing/2014/main" id="{85768AF4-B8DC-BD41-853B-5A5EE2791099}"/>
              </a:ext>
            </a:extLst>
          </p:cNvPr>
          <p:cNvSpPr txBox="1"/>
          <p:nvPr/>
        </p:nvSpPr>
        <p:spPr>
          <a:xfrm>
            <a:off x="8365904" y="3086996"/>
            <a:ext cx="2055371" cy="311752"/>
          </a:xfrm>
          <a:prstGeom prst="rect">
            <a:avLst/>
          </a:prstGeom>
          <a:noFill/>
        </p:spPr>
        <p:txBody>
          <a:bodyPr wrap="none" lIns="45720" tIns="22860" rIns="45720" bIns="22860" rtlCol="0" anchor="b">
            <a:spAutoFit/>
          </a:bodyPr>
          <a:lstStyle/>
          <a:p>
            <a:pPr>
              <a:lnSpc>
                <a:spcPts val="2160"/>
              </a:lnSpc>
            </a:pPr>
            <a:r>
              <a:rPr lang="en-US" b="1" spc="-15" dirty="0">
                <a:solidFill>
                  <a:srgbClr val="7030A0"/>
                </a:solidFill>
                <a:latin typeface="Segoe UI" pitchFamily="34" charset="0"/>
                <a:cs typeface="Segoe UI" pitchFamily="34" charset="0"/>
              </a:rPr>
              <a:t>Multi-dimensional</a:t>
            </a:r>
          </a:p>
        </p:txBody>
      </p:sp>
      <p:sp>
        <p:nvSpPr>
          <p:cNvPr id="17" name="TextBox 16">
            <a:extLst>
              <a:ext uri="{FF2B5EF4-FFF2-40B4-BE49-F238E27FC236}">
                <a16:creationId xmlns:a16="http://schemas.microsoft.com/office/drawing/2014/main" id="{4C31D626-2120-6940-8CF3-3640D26FF638}"/>
              </a:ext>
            </a:extLst>
          </p:cNvPr>
          <p:cNvSpPr txBox="1"/>
          <p:nvPr/>
        </p:nvSpPr>
        <p:spPr>
          <a:xfrm>
            <a:off x="8365904" y="3524276"/>
            <a:ext cx="3221045" cy="738664"/>
          </a:xfrm>
          <a:prstGeom prst="rect">
            <a:avLst/>
          </a:prstGeom>
          <a:noFill/>
        </p:spPr>
        <p:txBody>
          <a:bodyPr wrap="square" lIns="45720" tIns="22860" rIns="45720" bIns="22860" rtlCol="0">
            <a:spAutoFit/>
          </a:bodyPr>
          <a:lstStyle/>
          <a:p>
            <a:pPr>
              <a:lnSpc>
                <a:spcPts val="1800"/>
              </a:lnSpc>
              <a:buClr>
                <a:schemeClr val="accent1">
                  <a:lumMod val="50000"/>
                </a:schemeClr>
              </a:buClr>
            </a:pPr>
            <a:r>
              <a:rPr lang="en-US" sz="1600" dirty="0">
                <a:solidFill>
                  <a:srgbClr val="7030A0"/>
                </a:solidFill>
                <a:latin typeface="Franklin Gothic Book" panose="020B0503020102020204" pitchFamily="34" charset="0"/>
              </a:rPr>
              <a:t>Started various Non-Fund income businesses like Corporate Insurance, E-Stamping services</a:t>
            </a:r>
          </a:p>
        </p:txBody>
      </p:sp>
      <p:sp>
        <p:nvSpPr>
          <p:cNvPr id="42" name="TextBox 41">
            <a:extLst>
              <a:ext uri="{FF2B5EF4-FFF2-40B4-BE49-F238E27FC236}">
                <a16:creationId xmlns:a16="http://schemas.microsoft.com/office/drawing/2014/main" id="{4C31D626-2120-6940-8CF3-3640D26FF638}"/>
              </a:ext>
            </a:extLst>
          </p:cNvPr>
          <p:cNvSpPr txBox="1"/>
          <p:nvPr/>
        </p:nvSpPr>
        <p:spPr>
          <a:xfrm>
            <a:off x="8134649" y="5010042"/>
            <a:ext cx="3561482" cy="738664"/>
          </a:xfrm>
          <a:prstGeom prst="rect">
            <a:avLst/>
          </a:prstGeom>
          <a:noFill/>
        </p:spPr>
        <p:txBody>
          <a:bodyPr wrap="square" lIns="45720" tIns="22860" rIns="45720" bIns="22860" rtlCol="0">
            <a:spAutoFit/>
          </a:bodyPr>
          <a:lstStyle/>
          <a:p>
            <a:pPr>
              <a:lnSpc>
                <a:spcPts val="1800"/>
              </a:lnSpc>
              <a:buClr>
                <a:schemeClr val="accent1">
                  <a:lumMod val="50000"/>
                </a:schemeClr>
              </a:buClr>
            </a:pPr>
            <a:r>
              <a:rPr lang="en-US" sz="1600" dirty="0">
                <a:solidFill>
                  <a:schemeClr val="accent6"/>
                </a:solidFill>
                <a:latin typeface="Franklin Gothic Book" panose="020B0503020102020204" pitchFamily="34" charset="0"/>
              </a:rPr>
              <a:t>Fixed targets and Development Action plans which changed the business orientation</a:t>
            </a:r>
          </a:p>
        </p:txBody>
      </p:sp>
      <p:cxnSp>
        <p:nvCxnSpPr>
          <p:cNvPr id="2" name="Straight Connector 1">
            <a:extLst>
              <a:ext uri="{FF2B5EF4-FFF2-40B4-BE49-F238E27FC236}">
                <a16:creationId xmlns:a16="http://schemas.microsoft.com/office/drawing/2014/main" id="{08372A28-D580-588D-6535-D5A278666A2A}"/>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0211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EA087C4-D253-1948-9299-9B26255CA8D4}"/>
              </a:ext>
            </a:extLst>
          </p:cNvPr>
          <p:cNvSpPr txBox="1"/>
          <p:nvPr/>
        </p:nvSpPr>
        <p:spPr>
          <a:xfrm>
            <a:off x="4938451" y="318098"/>
            <a:ext cx="2260362" cy="615553"/>
          </a:xfrm>
          <a:prstGeom prst="rect">
            <a:avLst/>
          </a:prstGeom>
          <a:noFill/>
        </p:spPr>
        <p:txBody>
          <a:bodyPr wrap="none" lIns="45720" tIns="22860" rIns="45720" bIns="22860" rtlCol="0" anchor="b">
            <a:spAutoFit/>
          </a:bodyPr>
          <a:lstStyle/>
          <a:p>
            <a:pPr algn="ctr"/>
            <a:r>
              <a:rPr lang="en-US" sz="3700" b="1" spc="-145" dirty="0">
                <a:solidFill>
                  <a:schemeClr val="accent1"/>
                </a:solidFill>
                <a:latin typeface="Segoe UI Light" pitchFamily="34" charset="0"/>
                <a:cs typeface="Segoe UI Light" pitchFamily="34" charset="0"/>
              </a:rPr>
              <a:t>Focus Areas</a:t>
            </a:r>
          </a:p>
        </p:txBody>
      </p:sp>
      <p:cxnSp>
        <p:nvCxnSpPr>
          <p:cNvPr id="2" name="Straight Connector 1">
            <a:extLst>
              <a:ext uri="{FF2B5EF4-FFF2-40B4-BE49-F238E27FC236}">
                <a16:creationId xmlns:a16="http://schemas.microsoft.com/office/drawing/2014/main" id="{08372A28-D580-588D-6535-D5A278666A2A}"/>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CB310DBD-CBEF-448F-81B4-F0DFEADB7BC0}"/>
              </a:ext>
            </a:extLst>
          </p:cNvPr>
          <p:cNvSpPr txBox="1"/>
          <p:nvPr/>
        </p:nvSpPr>
        <p:spPr>
          <a:xfrm flipH="1">
            <a:off x="174660" y="1654742"/>
            <a:ext cx="5760353"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b="1" dirty="0">
                <a:latin typeface="Segoe UI" panose="020B0502040204020203" pitchFamily="34" charset="0"/>
                <a:cs typeface="Segoe UI" panose="020B0502040204020203" pitchFamily="34" charset="0"/>
              </a:rPr>
              <a:t>SHGs</a:t>
            </a:r>
          </a:p>
          <a:p>
            <a:pPr algn="ctr"/>
            <a:endParaRPr lang="en-IN"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Cooperatives missed the bus</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Less than 1% share (Loan o/s – Rs. 30,000 </a:t>
            </a:r>
            <a:r>
              <a:rPr lang="en-IN" dirty="0" err="1">
                <a:latin typeface="Segoe UI" panose="020B0502040204020203" pitchFamily="34" charset="0"/>
                <a:cs typeface="Segoe UI" panose="020B0502040204020203" pitchFamily="34" charset="0"/>
              </a:rPr>
              <a:t>cr</a:t>
            </a:r>
            <a:r>
              <a:rPr lang="en-IN" dirty="0">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IN" dirty="0" err="1">
                <a:latin typeface="Segoe UI" panose="020B0502040204020203" pitchFamily="34" charset="0"/>
                <a:cs typeface="Segoe UI" panose="020B0502040204020203" pitchFamily="34" charset="0"/>
              </a:rPr>
              <a:t>Catalystic</a:t>
            </a:r>
            <a:r>
              <a:rPr lang="en-IN" dirty="0">
                <a:latin typeface="Segoe UI" panose="020B0502040204020203" pitchFamily="34" charset="0"/>
                <a:cs typeface="Segoe UI" panose="020B0502040204020203" pitchFamily="34" charset="0"/>
              </a:rPr>
              <a:t> / Disruptive role by reducing ROI – 9%</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Share increased to 5% in one yea</a:t>
            </a:r>
            <a:r>
              <a:rPr lang="en-IN" dirty="0"/>
              <a:t>r</a:t>
            </a:r>
            <a:endParaRPr lang="te-IN" dirty="0"/>
          </a:p>
        </p:txBody>
      </p:sp>
      <p:sp>
        <p:nvSpPr>
          <p:cNvPr id="30" name="TextBox 29">
            <a:extLst>
              <a:ext uri="{FF2B5EF4-FFF2-40B4-BE49-F238E27FC236}">
                <a16:creationId xmlns:a16="http://schemas.microsoft.com/office/drawing/2014/main" id="{5187C2C2-0239-8F05-0DD6-3755C5B94A7E}"/>
              </a:ext>
            </a:extLst>
          </p:cNvPr>
          <p:cNvSpPr txBox="1"/>
          <p:nvPr/>
        </p:nvSpPr>
        <p:spPr>
          <a:xfrm flipH="1">
            <a:off x="174661" y="3995401"/>
            <a:ext cx="5760352"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IN" b="1" dirty="0" err="1">
                <a:latin typeface="Segoe UI" panose="020B0502040204020203" pitchFamily="34" charset="0"/>
                <a:cs typeface="Segoe UI" panose="020B0502040204020203" pitchFamily="34" charset="0"/>
              </a:rPr>
              <a:t>Streenidhi</a:t>
            </a:r>
            <a:endParaRPr lang="en-IN" b="1" dirty="0">
              <a:latin typeface="Segoe UI" panose="020B0502040204020203" pitchFamily="34" charset="0"/>
              <a:cs typeface="Segoe UI" panose="020B0502040204020203" pitchFamily="34" charset="0"/>
            </a:endParaRPr>
          </a:p>
          <a:p>
            <a:pPr algn="ctr"/>
            <a:endParaRPr lang="en-IN"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A credit co-operative of Women SHGs</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Major </a:t>
            </a:r>
            <a:r>
              <a:rPr lang="en-IN" dirty="0" err="1">
                <a:latin typeface="Segoe UI" panose="020B0502040204020203" pitchFamily="34" charset="0"/>
                <a:cs typeface="Segoe UI" panose="020B0502040204020203" pitchFamily="34" charset="0"/>
              </a:rPr>
              <a:t>lendor</a:t>
            </a:r>
            <a:r>
              <a:rPr lang="en-IN" dirty="0">
                <a:latin typeface="Segoe UI" panose="020B0502040204020203" pitchFamily="34" charset="0"/>
                <a:cs typeface="Segoe UI" panose="020B0502040204020203" pitchFamily="34" charset="0"/>
              </a:rPr>
              <a:t> – Rs. 1500 crore</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Consortium of DCCBs &amp;  APCOB</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Fair Interest rates</a:t>
            </a:r>
          </a:p>
        </p:txBody>
      </p:sp>
      <p:sp>
        <p:nvSpPr>
          <p:cNvPr id="32" name="TextBox 31">
            <a:extLst>
              <a:ext uri="{FF2B5EF4-FFF2-40B4-BE49-F238E27FC236}">
                <a16:creationId xmlns:a16="http://schemas.microsoft.com/office/drawing/2014/main" id="{1657AC0D-40F5-8CF9-2D04-82D8579B10FC}"/>
              </a:ext>
            </a:extLst>
          </p:cNvPr>
          <p:cNvSpPr txBox="1"/>
          <p:nvPr/>
        </p:nvSpPr>
        <p:spPr>
          <a:xfrm flipH="1">
            <a:off x="6256988" y="3995401"/>
            <a:ext cx="5760351"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IN" b="1" dirty="0"/>
              <a:t>CHCs</a:t>
            </a:r>
          </a:p>
          <a:p>
            <a:pPr algn="ctr"/>
            <a:endParaRPr lang="en-IN" dirty="0"/>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Custom Hiring Centres through JLGs</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Banker to Dept of Agriculture</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Over 10,000 CHCs </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Subsidy under ISAM</a:t>
            </a:r>
          </a:p>
        </p:txBody>
      </p:sp>
      <p:sp>
        <p:nvSpPr>
          <p:cNvPr id="34" name="TextBox 33">
            <a:extLst>
              <a:ext uri="{FF2B5EF4-FFF2-40B4-BE49-F238E27FC236}">
                <a16:creationId xmlns:a16="http://schemas.microsoft.com/office/drawing/2014/main" id="{CFCF8447-D0F4-68D1-75F0-DA7480C3A83C}"/>
              </a:ext>
            </a:extLst>
          </p:cNvPr>
          <p:cNvSpPr txBox="1"/>
          <p:nvPr/>
        </p:nvSpPr>
        <p:spPr>
          <a:xfrm flipH="1">
            <a:off x="6256988" y="1654742"/>
            <a:ext cx="585282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IN" b="1" dirty="0">
                <a:latin typeface="Segoe UI" panose="020B0502040204020203" pitchFamily="34" charset="0"/>
                <a:cs typeface="Segoe UI" panose="020B0502040204020203" pitchFamily="34" charset="0"/>
              </a:rPr>
              <a:t>AIF – Multi Purpose Facility Centres</a:t>
            </a:r>
          </a:p>
          <a:p>
            <a:pPr algn="ctr"/>
            <a:endParaRPr lang="en-IN"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Rural </a:t>
            </a:r>
            <a:r>
              <a:rPr lang="en-IN" dirty="0" err="1">
                <a:latin typeface="Segoe UI" panose="020B0502040204020203" pitchFamily="34" charset="0"/>
                <a:cs typeface="Segoe UI" panose="020B0502040204020203" pitchFamily="34" charset="0"/>
              </a:rPr>
              <a:t>Godowns</a:t>
            </a:r>
            <a:r>
              <a:rPr lang="en-IN" dirty="0">
                <a:latin typeface="Segoe UI" panose="020B0502040204020203" pitchFamily="34" charset="0"/>
                <a:cs typeface="Segoe UI" panose="020B0502040204020203" pitchFamily="34" charset="0"/>
              </a:rPr>
              <a:t> with Primary Processing facility</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Projects implemented by PACS </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Cost of Project – Rs. 1661 crore</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Land, 10% margin and Loan guarantee by GOAP</a:t>
            </a:r>
            <a:endParaRPr lang="te-IN" dirty="0">
              <a:latin typeface="Segoe UI" panose="020B0502040204020203" pitchFamily="34" charset="0"/>
            </a:endParaRPr>
          </a:p>
        </p:txBody>
      </p:sp>
    </p:spTree>
    <p:extLst>
      <p:ext uri="{BB962C8B-B14F-4D97-AF65-F5344CB8AC3E}">
        <p14:creationId xmlns:p14="http://schemas.microsoft.com/office/powerpoint/2010/main" val="242805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356" name="Picture 35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801" name="Google Shape;1801;p23"/>
          <p:cNvSpPr/>
          <p:nvPr/>
        </p:nvSpPr>
        <p:spPr>
          <a:xfrm>
            <a:off x="1266282" y="1653850"/>
            <a:ext cx="766769" cy="768105"/>
          </a:xfrm>
          <a:custGeom>
            <a:avLst/>
            <a:gdLst/>
            <a:ahLst/>
            <a:cxnLst/>
            <a:rect l="l" t="t" r="r" b="b"/>
            <a:pathLst>
              <a:path w="18369" h="18401" extrusionOk="0">
                <a:moveTo>
                  <a:pt x="9184" y="539"/>
                </a:moveTo>
                <a:cubicBezTo>
                  <a:pt x="13966" y="539"/>
                  <a:pt x="17862" y="4434"/>
                  <a:pt x="17862" y="9216"/>
                </a:cubicBezTo>
                <a:cubicBezTo>
                  <a:pt x="17862" y="13998"/>
                  <a:pt x="13966" y="17893"/>
                  <a:pt x="9184" y="17893"/>
                </a:cubicBezTo>
                <a:cubicBezTo>
                  <a:pt x="4402" y="17893"/>
                  <a:pt x="507" y="13998"/>
                  <a:pt x="507" y="9216"/>
                </a:cubicBezTo>
                <a:cubicBezTo>
                  <a:pt x="507" y="4434"/>
                  <a:pt x="4402" y="539"/>
                  <a:pt x="9184" y="539"/>
                </a:cubicBezTo>
                <a:close/>
                <a:moveTo>
                  <a:pt x="9184" y="1"/>
                </a:moveTo>
                <a:cubicBezTo>
                  <a:pt x="4117" y="1"/>
                  <a:pt x="0" y="4149"/>
                  <a:pt x="0" y="9216"/>
                </a:cubicBezTo>
                <a:cubicBezTo>
                  <a:pt x="0" y="14283"/>
                  <a:pt x="4117" y="18400"/>
                  <a:pt x="9184" y="18400"/>
                </a:cubicBezTo>
                <a:cubicBezTo>
                  <a:pt x="14251" y="18400"/>
                  <a:pt x="18368" y="14283"/>
                  <a:pt x="18368" y="9216"/>
                </a:cubicBezTo>
                <a:cubicBezTo>
                  <a:pt x="18368" y="4149"/>
                  <a:pt x="14251" y="1"/>
                  <a:pt x="9184"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1805" name="Google Shape;1805;p23"/>
          <p:cNvSpPr/>
          <p:nvPr/>
        </p:nvSpPr>
        <p:spPr>
          <a:xfrm>
            <a:off x="1834984" y="3988418"/>
            <a:ext cx="766769" cy="768105"/>
          </a:xfrm>
          <a:custGeom>
            <a:avLst/>
            <a:gdLst/>
            <a:ahLst/>
            <a:cxnLst/>
            <a:rect l="l" t="t" r="r" b="b"/>
            <a:pathLst>
              <a:path w="18369" h="18401" extrusionOk="0">
                <a:moveTo>
                  <a:pt x="9184" y="507"/>
                </a:moveTo>
                <a:cubicBezTo>
                  <a:pt x="13966" y="507"/>
                  <a:pt x="17862" y="4403"/>
                  <a:pt x="17862" y="9185"/>
                </a:cubicBezTo>
                <a:cubicBezTo>
                  <a:pt x="17862" y="13967"/>
                  <a:pt x="13966" y="17862"/>
                  <a:pt x="9184" y="17862"/>
                </a:cubicBezTo>
                <a:cubicBezTo>
                  <a:pt x="4402" y="17862"/>
                  <a:pt x="507" y="13967"/>
                  <a:pt x="507" y="9185"/>
                </a:cubicBezTo>
                <a:cubicBezTo>
                  <a:pt x="507" y="4403"/>
                  <a:pt x="4402" y="507"/>
                  <a:pt x="9184" y="507"/>
                </a:cubicBezTo>
                <a:close/>
                <a:moveTo>
                  <a:pt x="9184" y="1"/>
                </a:moveTo>
                <a:cubicBezTo>
                  <a:pt x="4117" y="1"/>
                  <a:pt x="0" y="4118"/>
                  <a:pt x="0" y="9185"/>
                </a:cubicBezTo>
                <a:cubicBezTo>
                  <a:pt x="0" y="14252"/>
                  <a:pt x="4117" y="18400"/>
                  <a:pt x="9184" y="18400"/>
                </a:cubicBezTo>
                <a:cubicBezTo>
                  <a:pt x="14251" y="18400"/>
                  <a:pt x="18368" y="14252"/>
                  <a:pt x="18368" y="9185"/>
                </a:cubicBezTo>
                <a:cubicBezTo>
                  <a:pt x="18368" y="4118"/>
                  <a:pt x="14251" y="1"/>
                  <a:pt x="9184"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1813" name="Google Shape;1813;p23"/>
          <p:cNvSpPr/>
          <p:nvPr/>
        </p:nvSpPr>
        <p:spPr>
          <a:xfrm>
            <a:off x="5873813" y="4601967"/>
            <a:ext cx="766769" cy="768064"/>
          </a:xfrm>
          <a:custGeom>
            <a:avLst/>
            <a:gdLst/>
            <a:ahLst/>
            <a:cxnLst/>
            <a:rect l="l" t="t" r="r" b="b"/>
            <a:pathLst>
              <a:path w="18369" h="18400" extrusionOk="0">
                <a:moveTo>
                  <a:pt x="9184" y="539"/>
                </a:moveTo>
                <a:cubicBezTo>
                  <a:pt x="13966" y="539"/>
                  <a:pt x="17862" y="4434"/>
                  <a:pt x="17862" y="9216"/>
                </a:cubicBezTo>
                <a:cubicBezTo>
                  <a:pt x="17862" y="13998"/>
                  <a:pt x="13966" y="17893"/>
                  <a:pt x="9184" y="17893"/>
                </a:cubicBezTo>
                <a:cubicBezTo>
                  <a:pt x="4402" y="17893"/>
                  <a:pt x="507" y="13998"/>
                  <a:pt x="507" y="9216"/>
                </a:cubicBezTo>
                <a:cubicBezTo>
                  <a:pt x="507" y="4434"/>
                  <a:pt x="4402" y="539"/>
                  <a:pt x="9184" y="539"/>
                </a:cubicBezTo>
                <a:close/>
                <a:moveTo>
                  <a:pt x="9184" y="0"/>
                </a:moveTo>
                <a:cubicBezTo>
                  <a:pt x="4117" y="0"/>
                  <a:pt x="0" y="4117"/>
                  <a:pt x="0" y="9216"/>
                </a:cubicBezTo>
                <a:cubicBezTo>
                  <a:pt x="0" y="14283"/>
                  <a:pt x="4117" y="18400"/>
                  <a:pt x="9184" y="18400"/>
                </a:cubicBezTo>
                <a:cubicBezTo>
                  <a:pt x="14251" y="18400"/>
                  <a:pt x="18368" y="14283"/>
                  <a:pt x="18368" y="9216"/>
                </a:cubicBezTo>
                <a:cubicBezTo>
                  <a:pt x="18368" y="4117"/>
                  <a:pt x="14251" y="0"/>
                  <a:pt x="9184"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1826" name="Google Shape;1826;p23"/>
          <p:cNvSpPr/>
          <p:nvPr/>
        </p:nvSpPr>
        <p:spPr>
          <a:xfrm>
            <a:off x="9774134" y="1653851"/>
            <a:ext cx="766769" cy="768105"/>
          </a:xfrm>
          <a:custGeom>
            <a:avLst/>
            <a:gdLst/>
            <a:ahLst/>
            <a:cxnLst/>
            <a:rect l="l" t="t" r="r" b="b"/>
            <a:pathLst>
              <a:path w="18369" h="18401" extrusionOk="0">
                <a:moveTo>
                  <a:pt x="9185" y="539"/>
                </a:moveTo>
                <a:cubicBezTo>
                  <a:pt x="13967" y="539"/>
                  <a:pt x="17862" y="4434"/>
                  <a:pt x="17862" y="9216"/>
                </a:cubicBezTo>
                <a:cubicBezTo>
                  <a:pt x="17862" y="13998"/>
                  <a:pt x="13967" y="17893"/>
                  <a:pt x="9185" y="17893"/>
                </a:cubicBezTo>
                <a:cubicBezTo>
                  <a:pt x="4403" y="17893"/>
                  <a:pt x="508" y="13998"/>
                  <a:pt x="508" y="9216"/>
                </a:cubicBezTo>
                <a:cubicBezTo>
                  <a:pt x="508" y="4434"/>
                  <a:pt x="4403" y="539"/>
                  <a:pt x="9185" y="539"/>
                </a:cubicBezTo>
                <a:close/>
                <a:moveTo>
                  <a:pt x="9185" y="1"/>
                </a:moveTo>
                <a:cubicBezTo>
                  <a:pt x="4118" y="1"/>
                  <a:pt x="1" y="4149"/>
                  <a:pt x="1" y="9216"/>
                </a:cubicBezTo>
                <a:cubicBezTo>
                  <a:pt x="1" y="14283"/>
                  <a:pt x="4118" y="18400"/>
                  <a:pt x="9185" y="18400"/>
                </a:cubicBezTo>
                <a:cubicBezTo>
                  <a:pt x="14252" y="18400"/>
                  <a:pt x="18369" y="14283"/>
                  <a:pt x="18369" y="9216"/>
                </a:cubicBezTo>
                <a:cubicBezTo>
                  <a:pt x="18369" y="4149"/>
                  <a:pt x="14252" y="1"/>
                  <a:pt x="9185"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1830" name="Google Shape;1830;p23"/>
          <p:cNvSpPr/>
          <p:nvPr/>
        </p:nvSpPr>
        <p:spPr>
          <a:xfrm>
            <a:off x="9301728" y="3988849"/>
            <a:ext cx="766769" cy="768105"/>
          </a:xfrm>
          <a:custGeom>
            <a:avLst/>
            <a:gdLst/>
            <a:ahLst/>
            <a:cxnLst/>
            <a:rect l="l" t="t" r="r" b="b"/>
            <a:pathLst>
              <a:path w="18369" h="18401" extrusionOk="0">
                <a:moveTo>
                  <a:pt x="9185" y="507"/>
                </a:moveTo>
                <a:cubicBezTo>
                  <a:pt x="13967" y="507"/>
                  <a:pt x="17862" y="4403"/>
                  <a:pt x="17862" y="9185"/>
                </a:cubicBezTo>
                <a:cubicBezTo>
                  <a:pt x="17862" y="13967"/>
                  <a:pt x="13967" y="17862"/>
                  <a:pt x="9185" y="17862"/>
                </a:cubicBezTo>
                <a:cubicBezTo>
                  <a:pt x="4403" y="17862"/>
                  <a:pt x="508" y="13967"/>
                  <a:pt x="508" y="9185"/>
                </a:cubicBezTo>
                <a:cubicBezTo>
                  <a:pt x="508" y="4403"/>
                  <a:pt x="4403" y="507"/>
                  <a:pt x="9185" y="507"/>
                </a:cubicBezTo>
                <a:close/>
                <a:moveTo>
                  <a:pt x="9185" y="1"/>
                </a:moveTo>
                <a:cubicBezTo>
                  <a:pt x="4118" y="1"/>
                  <a:pt x="1" y="4118"/>
                  <a:pt x="1" y="9185"/>
                </a:cubicBezTo>
                <a:cubicBezTo>
                  <a:pt x="1" y="14252"/>
                  <a:pt x="4118" y="18400"/>
                  <a:pt x="9185" y="18400"/>
                </a:cubicBezTo>
                <a:cubicBezTo>
                  <a:pt x="14252" y="18400"/>
                  <a:pt x="18369" y="14252"/>
                  <a:pt x="18369" y="9185"/>
                </a:cubicBezTo>
                <a:cubicBezTo>
                  <a:pt x="18369" y="4118"/>
                  <a:pt x="14252" y="1"/>
                  <a:pt x="9185" y="1"/>
                </a:cubicBezTo>
                <a:close/>
              </a:path>
            </a:pathLst>
          </a:custGeom>
          <a:solidFill>
            <a:srgbClr val="F2A365"/>
          </a:solidFill>
          <a:ln>
            <a:noFill/>
          </a:ln>
        </p:spPr>
        <p:txBody>
          <a:bodyPr spcFirstLastPara="1" wrap="square" lIns="91425" tIns="91425" rIns="91425" bIns="91425" anchor="ctr" anchorCtr="0">
            <a:noAutofit/>
          </a:bodyPr>
          <a:lstStyle/>
          <a:p>
            <a:endParaRPr/>
          </a:p>
        </p:txBody>
      </p:sp>
      <p:grpSp>
        <p:nvGrpSpPr>
          <p:cNvPr id="1848" name="Google Shape;1848;p23"/>
          <p:cNvGrpSpPr/>
          <p:nvPr/>
        </p:nvGrpSpPr>
        <p:grpSpPr>
          <a:xfrm>
            <a:off x="3478905" y="1479964"/>
            <a:ext cx="5081563" cy="3013057"/>
            <a:chOff x="2553878" y="2422103"/>
            <a:chExt cx="4038381" cy="2311927"/>
          </a:xfrm>
        </p:grpSpPr>
        <p:sp>
          <p:nvSpPr>
            <p:cNvPr id="1849" name="Google Shape;1849;p23"/>
            <p:cNvSpPr/>
            <p:nvPr/>
          </p:nvSpPr>
          <p:spPr>
            <a:xfrm>
              <a:off x="3910378" y="2683739"/>
              <a:ext cx="114752" cy="149086"/>
            </a:xfrm>
            <a:custGeom>
              <a:avLst/>
              <a:gdLst/>
              <a:ahLst/>
              <a:cxnLst/>
              <a:rect l="l" t="t" r="r" b="b"/>
              <a:pathLst>
                <a:path w="3389" h="4403" extrusionOk="0">
                  <a:moveTo>
                    <a:pt x="0" y="1"/>
                  </a:moveTo>
                  <a:lnTo>
                    <a:pt x="3389" y="4403"/>
                  </a:lnTo>
                  <a:lnTo>
                    <a:pt x="3389" y="4055"/>
                  </a:lnTo>
                  <a:lnTo>
                    <a:pt x="539" y="318"/>
                  </a:lnTo>
                  <a:cubicBezTo>
                    <a:pt x="349" y="223"/>
                    <a:pt x="190" y="96"/>
                    <a:pt x="0"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0" name="Google Shape;1850;p23"/>
            <p:cNvSpPr/>
            <p:nvPr/>
          </p:nvSpPr>
          <p:spPr>
            <a:xfrm>
              <a:off x="3816010" y="2647306"/>
              <a:ext cx="209119" cy="271320"/>
            </a:xfrm>
            <a:custGeom>
              <a:avLst/>
              <a:gdLst/>
              <a:ahLst/>
              <a:cxnLst/>
              <a:rect l="l" t="t" r="r" b="b"/>
              <a:pathLst>
                <a:path w="6176" h="8013" extrusionOk="0">
                  <a:moveTo>
                    <a:pt x="0" y="0"/>
                  </a:moveTo>
                  <a:lnTo>
                    <a:pt x="6176" y="8012"/>
                  </a:lnTo>
                  <a:lnTo>
                    <a:pt x="6176" y="7664"/>
                  </a:lnTo>
                  <a:lnTo>
                    <a:pt x="349" y="64"/>
                  </a:lnTo>
                  <a:cubicBezTo>
                    <a:pt x="254" y="64"/>
                    <a:pt x="127" y="32"/>
                    <a:pt x="0"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1" name="Google Shape;1851;p23"/>
            <p:cNvSpPr/>
            <p:nvPr/>
          </p:nvSpPr>
          <p:spPr>
            <a:xfrm>
              <a:off x="3744159" y="2638705"/>
              <a:ext cx="280970" cy="365688"/>
            </a:xfrm>
            <a:custGeom>
              <a:avLst/>
              <a:gdLst/>
              <a:ahLst/>
              <a:cxnLst/>
              <a:rect l="l" t="t" r="r" b="b"/>
              <a:pathLst>
                <a:path w="8298" h="10800" extrusionOk="0">
                  <a:moveTo>
                    <a:pt x="1" y="1"/>
                  </a:moveTo>
                  <a:lnTo>
                    <a:pt x="8298" y="10800"/>
                  </a:lnTo>
                  <a:lnTo>
                    <a:pt x="8298" y="10452"/>
                  </a:lnTo>
                  <a:lnTo>
                    <a:pt x="286"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2" name="Google Shape;1852;p23"/>
            <p:cNvSpPr/>
            <p:nvPr/>
          </p:nvSpPr>
          <p:spPr>
            <a:xfrm>
              <a:off x="3681958" y="2641922"/>
              <a:ext cx="343171" cy="448273"/>
            </a:xfrm>
            <a:custGeom>
              <a:avLst/>
              <a:gdLst/>
              <a:ahLst/>
              <a:cxnLst/>
              <a:rect l="l" t="t" r="r" b="b"/>
              <a:pathLst>
                <a:path w="10135" h="13239" extrusionOk="0">
                  <a:moveTo>
                    <a:pt x="254" y="1"/>
                  </a:moveTo>
                  <a:cubicBezTo>
                    <a:pt x="159" y="1"/>
                    <a:pt x="96" y="33"/>
                    <a:pt x="1" y="33"/>
                  </a:cubicBezTo>
                  <a:lnTo>
                    <a:pt x="10135" y="13238"/>
                  </a:lnTo>
                  <a:lnTo>
                    <a:pt x="10135" y="12858"/>
                  </a:lnTo>
                  <a:lnTo>
                    <a:pt x="254"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3" name="Google Shape;1853;p23"/>
            <p:cNvSpPr/>
            <p:nvPr/>
          </p:nvSpPr>
          <p:spPr>
            <a:xfrm>
              <a:off x="3627274" y="2654789"/>
              <a:ext cx="397855" cy="516907"/>
            </a:xfrm>
            <a:custGeom>
              <a:avLst/>
              <a:gdLst/>
              <a:ahLst/>
              <a:cxnLst/>
              <a:rect l="l" t="t" r="r" b="b"/>
              <a:pathLst>
                <a:path w="11750" h="15266" extrusionOk="0">
                  <a:moveTo>
                    <a:pt x="222" y="1"/>
                  </a:moveTo>
                  <a:cubicBezTo>
                    <a:pt x="159" y="33"/>
                    <a:pt x="64" y="64"/>
                    <a:pt x="1" y="96"/>
                  </a:cubicBezTo>
                  <a:lnTo>
                    <a:pt x="11687" y="15265"/>
                  </a:lnTo>
                  <a:lnTo>
                    <a:pt x="11750" y="15170"/>
                  </a:lnTo>
                  <a:lnTo>
                    <a:pt x="11750" y="15012"/>
                  </a:lnTo>
                  <a:lnTo>
                    <a:pt x="222"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4" name="Google Shape;1854;p23"/>
            <p:cNvSpPr/>
            <p:nvPr/>
          </p:nvSpPr>
          <p:spPr>
            <a:xfrm>
              <a:off x="3577940" y="2676256"/>
              <a:ext cx="416106" cy="538340"/>
            </a:xfrm>
            <a:custGeom>
              <a:avLst/>
              <a:gdLst/>
              <a:ahLst/>
              <a:cxnLst/>
              <a:rect l="l" t="t" r="r" b="b"/>
              <a:pathLst>
                <a:path w="12289" h="15899" extrusionOk="0">
                  <a:moveTo>
                    <a:pt x="191" y="0"/>
                  </a:moveTo>
                  <a:cubicBezTo>
                    <a:pt x="128" y="32"/>
                    <a:pt x="64" y="64"/>
                    <a:pt x="1" y="95"/>
                  </a:cubicBezTo>
                  <a:lnTo>
                    <a:pt x="12162" y="15898"/>
                  </a:lnTo>
                  <a:cubicBezTo>
                    <a:pt x="12194" y="15835"/>
                    <a:pt x="12257" y="15771"/>
                    <a:pt x="12289" y="15708"/>
                  </a:cubicBezTo>
                  <a:lnTo>
                    <a:pt x="191"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5" name="Google Shape;1855;p23"/>
            <p:cNvSpPr/>
            <p:nvPr/>
          </p:nvSpPr>
          <p:spPr>
            <a:xfrm>
              <a:off x="3533990" y="2703039"/>
              <a:ext cx="422539" cy="545857"/>
            </a:xfrm>
            <a:custGeom>
              <a:avLst/>
              <a:gdLst/>
              <a:ahLst/>
              <a:cxnLst/>
              <a:rect l="l" t="t" r="r" b="b"/>
              <a:pathLst>
                <a:path w="12479" h="16121" extrusionOk="0">
                  <a:moveTo>
                    <a:pt x="190" y="1"/>
                  </a:moveTo>
                  <a:lnTo>
                    <a:pt x="0" y="128"/>
                  </a:lnTo>
                  <a:lnTo>
                    <a:pt x="12320" y="16120"/>
                  </a:lnTo>
                  <a:cubicBezTo>
                    <a:pt x="12351" y="16089"/>
                    <a:pt x="12415" y="16057"/>
                    <a:pt x="12478" y="15994"/>
                  </a:cubicBezTo>
                  <a:lnTo>
                    <a:pt x="190"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6" name="Google Shape;1856;p23"/>
            <p:cNvSpPr/>
            <p:nvPr/>
          </p:nvSpPr>
          <p:spPr>
            <a:xfrm>
              <a:off x="3495390" y="2736290"/>
              <a:ext cx="418239" cy="541557"/>
            </a:xfrm>
            <a:custGeom>
              <a:avLst/>
              <a:gdLst/>
              <a:ahLst/>
              <a:cxnLst/>
              <a:rect l="l" t="t" r="r" b="b"/>
              <a:pathLst>
                <a:path w="12352" h="15994" extrusionOk="0">
                  <a:moveTo>
                    <a:pt x="159" y="1"/>
                  </a:moveTo>
                  <a:cubicBezTo>
                    <a:pt x="95" y="64"/>
                    <a:pt x="32" y="127"/>
                    <a:pt x="0" y="159"/>
                  </a:cubicBezTo>
                  <a:lnTo>
                    <a:pt x="12161" y="15994"/>
                  </a:lnTo>
                  <a:cubicBezTo>
                    <a:pt x="12225" y="15962"/>
                    <a:pt x="12288" y="15930"/>
                    <a:pt x="12351" y="15899"/>
                  </a:cubicBezTo>
                  <a:lnTo>
                    <a:pt x="159"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7" name="Google Shape;1857;p23"/>
            <p:cNvSpPr/>
            <p:nvPr/>
          </p:nvSpPr>
          <p:spPr>
            <a:xfrm>
              <a:off x="3461056" y="2777057"/>
              <a:ext cx="405372" cy="523306"/>
            </a:xfrm>
            <a:custGeom>
              <a:avLst/>
              <a:gdLst/>
              <a:ahLst/>
              <a:cxnLst/>
              <a:rect l="l" t="t" r="r" b="b"/>
              <a:pathLst>
                <a:path w="11972" h="15455" extrusionOk="0">
                  <a:moveTo>
                    <a:pt x="128" y="0"/>
                  </a:moveTo>
                  <a:cubicBezTo>
                    <a:pt x="96" y="63"/>
                    <a:pt x="33" y="127"/>
                    <a:pt x="1" y="190"/>
                  </a:cubicBezTo>
                  <a:lnTo>
                    <a:pt x="11750" y="15455"/>
                  </a:lnTo>
                  <a:lnTo>
                    <a:pt x="11972" y="15391"/>
                  </a:lnTo>
                  <a:lnTo>
                    <a:pt x="128"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8" name="Google Shape;1858;p23"/>
            <p:cNvSpPr/>
            <p:nvPr/>
          </p:nvSpPr>
          <p:spPr>
            <a:xfrm>
              <a:off x="3432105" y="2824224"/>
              <a:ext cx="380722" cy="491139"/>
            </a:xfrm>
            <a:custGeom>
              <a:avLst/>
              <a:gdLst/>
              <a:ahLst/>
              <a:cxnLst/>
              <a:rect l="l" t="t" r="r" b="b"/>
              <a:pathLst>
                <a:path w="11244" h="14505" extrusionOk="0">
                  <a:moveTo>
                    <a:pt x="128" y="1"/>
                  </a:moveTo>
                  <a:cubicBezTo>
                    <a:pt x="96" y="64"/>
                    <a:pt x="33" y="159"/>
                    <a:pt x="1" y="222"/>
                  </a:cubicBezTo>
                  <a:lnTo>
                    <a:pt x="10990" y="14505"/>
                  </a:lnTo>
                  <a:cubicBezTo>
                    <a:pt x="11085" y="14505"/>
                    <a:pt x="11148" y="14473"/>
                    <a:pt x="11243" y="14473"/>
                  </a:cubicBezTo>
                  <a:lnTo>
                    <a:pt x="128"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59" name="Google Shape;1859;p23"/>
            <p:cNvSpPr/>
            <p:nvPr/>
          </p:nvSpPr>
          <p:spPr>
            <a:xfrm>
              <a:off x="3410672" y="2879991"/>
              <a:ext cx="342088" cy="441805"/>
            </a:xfrm>
            <a:custGeom>
              <a:avLst/>
              <a:gdLst/>
              <a:ahLst/>
              <a:cxnLst/>
              <a:rect l="l" t="t" r="r" b="b"/>
              <a:pathLst>
                <a:path w="10103" h="13048" extrusionOk="0">
                  <a:moveTo>
                    <a:pt x="96" y="0"/>
                  </a:moveTo>
                  <a:cubicBezTo>
                    <a:pt x="64" y="95"/>
                    <a:pt x="32" y="190"/>
                    <a:pt x="1" y="285"/>
                  </a:cubicBezTo>
                  <a:lnTo>
                    <a:pt x="9818" y="13048"/>
                  </a:lnTo>
                  <a:lnTo>
                    <a:pt x="10103" y="13048"/>
                  </a:lnTo>
                  <a:lnTo>
                    <a:pt x="96"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0" name="Google Shape;1860;p23"/>
            <p:cNvSpPr/>
            <p:nvPr/>
          </p:nvSpPr>
          <p:spPr>
            <a:xfrm>
              <a:off x="3398889" y="2948626"/>
              <a:ext cx="284187" cy="368905"/>
            </a:xfrm>
            <a:custGeom>
              <a:avLst/>
              <a:gdLst/>
              <a:ahLst/>
              <a:cxnLst/>
              <a:rect l="l" t="t" r="r" b="b"/>
              <a:pathLst>
                <a:path w="8393" h="10895" extrusionOk="0">
                  <a:moveTo>
                    <a:pt x="32" y="0"/>
                  </a:moveTo>
                  <a:cubicBezTo>
                    <a:pt x="32" y="95"/>
                    <a:pt x="32" y="222"/>
                    <a:pt x="0" y="317"/>
                  </a:cubicBezTo>
                  <a:lnTo>
                    <a:pt x="8076" y="10831"/>
                  </a:lnTo>
                  <a:cubicBezTo>
                    <a:pt x="8202" y="10831"/>
                    <a:pt x="8297" y="10863"/>
                    <a:pt x="8392" y="10894"/>
                  </a:cubicBezTo>
                  <a:lnTo>
                    <a:pt x="3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1" name="Google Shape;1861;p23"/>
            <p:cNvSpPr/>
            <p:nvPr/>
          </p:nvSpPr>
          <p:spPr>
            <a:xfrm>
              <a:off x="3403155" y="3038693"/>
              <a:ext cx="194119" cy="252020"/>
            </a:xfrm>
            <a:custGeom>
              <a:avLst/>
              <a:gdLst/>
              <a:ahLst/>
              <a:cxnLst/>
              <a:rect l="l" t="t" r="r" b="b"/>
              <a:pathLst>
                <a:path w="5733" h="7443" extrusionOk="0">
                  <a:moveTo>
                    <a:pt x="1" y="0"/>
                  </a:moveTo>
                  <a:lnTo>
                    <a:pt x="1" y="0"/>
                  </a:lnTo>
                  <a:cubicBezTo>
                    <a:pt x="33" y="159"/>
                    <a:pt x="64" y="317"/>
                    <a:pt x="96" y="475"/>
                  </a:cubicBezTo>
                  <a:lnTo>
                    <a:pt x="5290" y="7221"/>
                  </a:lnTo>
                  <a:cubicBezTo>
                    <a:pt x="5448" y="7284"/>
                    <a:pt x="5575" y="7379"/>
                    <a:pt x="5733" y="7443"/>
                  </a:cubicBezTo>
                  <a:lnTo>
                    <a:pt x="1"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2" name="Google Shape;1862;p23"/>
            <p:cNvSpPr/>
            <p:nvPr/>
          </p:nvSpPr>
          <p:spPr>
            <a:xfrm>
              <a:off x="3465356" y="4609628"/>
              <a:ext cx="2510313" cy="124402"/>
            </a:xfrm>
            <a:custGeom>
              <a:avLst/>
              <a:gdLst/>
              <a:ahLst/>
              <a:cxnLst/>
              <a:rect l="l" t="t" r="r" b="b"/>
              <a:pathLst>
                <a:path w="74138" h="3674" extrusionOk="0">
                  <a:moveTo>
                    <a:pt x="37085" y="0"/>
                  </a:moveTo>
                  <a:cubicBezTo>
                    <a:pt x="16595" y="0"/>
                    <a:pt x="1" y="824"/>
                    <a:pt x="1" y="1837"/>
                  </a:cubicBezTo>
                  <a:cubicBezTo>
                    <a:pt x="1" y="2850"/>
                    <a:pt x="16595" y="3674"/>
                    <a:pt x="37085" y="3674"/>
                  </a:cubicBezTo>
                  <a:cubicBezTo>
                    <a:pt x="57543" y="3674"/>
                    <a:pt x="74138" y="2850"/>
                    <a:pt x="74138" y="1837"/>
                  </a:cubicBezTo>
                  <a:cubicBezTo>
                    <a:pt x="74138" y="824"/>
                    <a:pt x="57543" y="0"/>
                    <a:pt x="370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3" name="Google Shape;1863;p23"/>
            <p:cNvSpPr/>
            <p:nvPr/>
          </p:nvSpPr>
          <p:spPr>
            <a:xfrm>
              <a:off x="6219054" y="2870341"/>
              <a:ext cx="18284" cy="27901"/>
            </a:xfrm>
            <a:custGeom>
              <a:avLst/>
              <a:gdLst/>
              <a:ahLst/>
              <a:cxnLst/>
              <a:rect l="l" t="t" r="r" b="b"/>
              <a:pathLst>
                <a:path w="540" h="824" extrusionOk="0">
                  <a:moveTo>
                    <a:pt x="286" y="0"/>
                  </a:moveTo>
                  <a:cubicBezTo>
                    <a:pt x="128" y="0"/>
                    <a:pt x="1" y="190"/>
                    <a:pt x="1" y="412"/>
                  </a:cubicBezTo>
                  <a:cubicBezTo>
                    <a:pt x="1" y="634"/>
                    <a:pt x="128" y="824"/>
                    <a:pt x="286" y="824"/>
                  </a:cubicBezTo>
                  <a:cubicBezTo>
                    <a:pt x="381" y="824"/>
                    <a:pt x="476" y="729"/>
                    <a:pt x="539" y="602"/>
                  </a:cubicBezTo>
                  <a:lnTo>
                    <a:pt x="286"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4" name="Google Shape;1864;p23"/>
            <p:cNvSpPr/>
            <p:nvPr/>
          </p:nvSpPr>
          <p:spPr>
            <a:xfrm>
              <a:off x="6219054" y="3051560"/>
              <a:ext cx="13984" cy="10767"/>
            </a:xfrm>
            <a:custGeom>
              <a:avLst/>
              <a:gdLst/>
              <a:ahLst/>
              <a:cxnLst/>
              <a:rect l="l" t="t" r="r" b="b"/>
              <a:pathLst>
                <a:path w="413" h="318" extrusionOk="0">
                  <a:moveTo>
                    <a:pt x="1" y="0"/>
                  </a:moveTo>
                  <a:cubicBezTo>
                    <a:pt x="33" y="190"/>
                    <a:pt x="159" y="317"/>
                    <a:pt x="286" y="317"/>
                  </a:cubicBezTo>
                  <a:cubicBezTo>
                    <a:pt x="349" y="317"/>
                    <a:pt x="381" y="317"/>
                    <a:pt x="413" y="285"/>
                  </a:cubicBezTo>
                  <a:cubicBezTo>
                    <a:pt x="349" y="222"/>
                    <a:pt x="191" y="127"/>
                    <a:pt x="1"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5" name="Google Shape;1865;p23"/>
            <p:cNvSpPr/>
            <p:nvPr/>
          </p:nvSpPr>
          <p:spPr>
            <a:xfrm>
              <a:off x="6219054" y="3090160"/>
              <a:ext cx="9684" cy="20418"/>
            </a:xfrm>
            <a:custGeom>
              <a:avLst/>
              <a:gdLst/>
              <a:ahLst/>
              <a:cxnLst/>
              <a:rect l="l" t="t" r="r" b="b"/>
              <a:pathLst>
                <a:path w="286" h="603" extrusionOk="0">
                  <a:moveTo>
                    <a:pt x="286" y="0"/>
                  </a:moveTo>
                  <a:cubicBezTo>
                    <a:pt x="128" y="0"/>
                    <a:pt x="1" y="159"/>
                    <a:pt x="1" y="412"/>
                  </a:cubicBezTo>
                  <a:cubicBezTo>
                    <a:pt x="1" y="475"/>
                    <a:pt x="1" y="539"/>
                    <a:pt x="33" y="602"/>
                  </a:cubicBezTo>
                  <a:lnTo>
                    <a:pt x="286"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6" name="Google Shape;1866;p23"/>
            <p:cNvSpPr/>
            <p:nvPr/>
          </p:nvSpPr>
          <p:spPr>
            <a:xfrm>
              <a:off x="6202971" y="2813490"/>
              <a:ext cx="3251" cy="1117"/>
            </a:xfrm>
            <a:custGeom>
              <a:avLst/>
              <a:gdLst/>
              <a:ahLst/>
              <a:cxnLst/>
              <a:rect l="l" t="t" r="r" b="b"/>
              <a:pathLst>
                <a:path w="96" h="33" extrusionOk="0">
                  <a:moveTo>
                    <a:pt x="1" y="1"/>
                  </a:moveTo>
                  <a:cubicBezTo>
                    <a:pt x="32" y="1"/>
                    <a:pt x="64" y="33"/>
                    <a:pt x="96" y="33"/>
                  </a:cubicBezTo>
                  <a:cubicBezTo>
                    <a:pt x="64" y="33"/>
                    <a:pt x="32" y="1"/>
                    <a:pt x="1"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7" name="Google Shape;1867;p23"/>
            <p:cNvSpPr/>
            <p:nvPr/>
          </p:nvSpPr>
          <p:spPr>
            <a:xfrm>
              <a:off x="6137553" y="2821007"/>
              <a:ext cx="19368" cy="22551"/>
            </a:xfrm>
            <a:custGeom>
              <a:avLst/>
              <a:gdLst/>
              <a:ahLst/>
              <a:cxnLst/>
              <a:rect l="l" t="t" r="r" b="b"/>
              <a:pathLst>
                <a:path w="572" h="666" extrusionOk="0">
                  <a:moveTo>
                    <a:pt x="64" y="1"/>
                  </a:moveTo>
                  <a:cubicBezTo>
                    <a:pt x="1" y="64"/>
                    <a:pt x="1" y="159"/>
                    <a:pt x="1" y="254"/>
                  </a:cubicBezTo>
                  <a:cubicBezTo>
                    <a:pt x="1" y="476"/>
                    <a:pt x="128" y="666"/>
                    <a:pt x="286" y="666"/>
                  </a:cubicBezTo>
                  <a:cubicBezTo>
                    <a:pt x="444" y="666"/>
                    <a:pt x="571" y="476"/>
                    <a:pt x="571" y="254"/>
                  </a:cubicBezTo>
                  <a:cubicBezTo>
                    <a:pt x="571" y="159"/>
                    <a:pt x="539" y="64"/>
                    <a:pt x="47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8" name="Google Shape;1868;p23"/>
            <p:cNvSpPr/>
            <p:nvPr/>
          </p:nvSpPr>
          <p:spPr>
            <a:xfrm>
              <a:off x="6178321" y="2815657"/>
              <a:ext cx="20418" cy="27901"/>
            </a:xfrm>
            <a:custGeom>
              <a:avLst/>
              <a:gdLst/>
              <a:ahLst/>
              <a:cxnLst/>
              <a:rect l="l" t="t" r="r" b="b"/>
              <a:pathLst>
                <a:path w="603" h="824" extrusionOk="0">
                  <a:moveTo>
                    <a:pt x="317" y="0"/>
                  </a:moveTo>
                  <a:cubicBezTo>
                    <a:pt x="285" y="0"/>
                    <a:pt x="254" y="32"/>
                    <a:pt x="222" y="32"/>
                  </a:cubicBezTo>
                  <a:cubicBezTo>
                    <a:pt x="95" y="64"/>
                    <a:pt x="0" y="222"/>
                    <a:pt x="0" y="412"/>
                  </a:cubicBezTo>
                  <a:cubicBezTo>
                    <a:pt x="0" y="634"/>
                    <a:pt x="127" y="824"/>
                    <a:pt x="285" y="824"/>
                  </a:cubicBezTo>
                  <a:cubicBezTo>
                    <a:pt x="444" y="824"/>
                    <a:pt x="570" y="634"/>
                    <a:pt x="570" y="412"/>
                  </a:cubicBezTo>
                  <a:cubicBezTo>
                    <a:pt x="602" y="190"/>
                    <a:pt x="475"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69" name="Google Shape;1869;p23"/>
            <p:cNvSpPr/>
            <p:nvPr/>
          </p:nvSpPr>
          <p:spPr>
            <a:xfrm>
              <a:off x="6157937" y="2843524"/>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0" name="Google Shape;1870;p23"/>
            <p:cNvSpPr/>
            <p:nvPr/>
          </p:nvSpPr>
          <p:spPr>
            <a:xfrm>
              <a:off x="6199754" y="2843524"/>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1" name="Google Shape;1871;p23"/>
            <p:cNvSpPr/>
            <p:nvPr/>
          </p:nvSpPr>
          <p:spPr>
            <a:xfrm>
              <a:off x="6137553" y="2870341"/>
              <a:ext cx="19368" cy="27901"/>
            </a:xfrm>
            <a:custGeom>
              <a:avLst/>
              <a:gdLst/>
              <a:ahLst/>
              <a:cxnLst/>
              <a:rect l="l" t="t" r="r" b="b"/>
              <a:pathLst>
                <a:path w="572"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2" name="Google Shape;1872;p23"/>
            <p:cNvSpPr/>
            <p:nvPr/>
          </p:nvSpPr>
          <p:spPr>
            <a:xfrm>
              <a:off x="6178321" y="2870341"/>
              <a:ext cx="20418" cy="27901"/>
            </a:xfrm>
            <a:custGeom>
              <a:avLst/>
              <a:gdLst/>
              <a:ahLst/>
              <a:cxnLst/>
              <a:rect l="l" t="t" r="r" b="b"/>
              <a:pathLst>
                <a:path w="603" h="824" extrusionOk="0">
                  <a:moveTo>
                    <a:pt x="285" y="0"/>
                  </a:moveTo>
                  <a:cubicBezTo>
                    <a:pt x="127" y="0"/>
                    <a:pt x="0" y="190"/>
                    <a:pt x="0" y="412"/>
                  </a:cubicBezTo>
                  <a:cubicBezTo>
                    <a:pt x="0" y="634"/>
                    <a:pt x="127" y="824"/>
                    <a:pt x="285" y="824"/>
                  </a:cubicBezTo>
                  <a:cubicBezTo>
                    <a:pt x="475" y="824"/>
                    <a:pt x="602" y="634"/>
                    <a:pt x="602" y="412"/>
                  </a:cubicBezTo>
                  <a:cubicBezTo>
                    <a:pt x="602"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3" name="Google Shape;1873;p23"/>
            <p:cNvSpPr/>
            <p:nvPr/>
          </p:nvSpPr>
          <p:spPr>
            <a:xfrm>
              <a:off x="6157937" y="2898208"/>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4" name="Google Shape;1874;p23"/>
            <p:cNvSpPr/>
            <p:nvPr/>
          </p:nvSpPr>
          <p:spPr>
            <a:xfrm>
              <a:off x="6199754" y="2898208"/>
              <a:ext cx="19334" cy="23634"/>
            </a:xfrm>
            <a:custGeom>
              <a:avLst/>
              <a:gdLst/>
              <a:ahLst/>
              <a:cxnLst/>
              <a:rect l="l" t="t" r="r" b="b"/>
              <a:pathLst>
                <a:path w="571" h="698" extrusionOk="0">
                  <a:moveTo>
                    <a:pt x="286" y="1"/>
                  </a:moveTo>
                  <a:cubicBezTo>
                    <a:pt x="127" y="1"/>
                    <a:pt x="1" y="191"/>
                    <a:pt x="1" y="412"/>
                  </a:cubicBezTo>
                  <a:cubicBezTo>
                    <a:pt x="1" y="507"/>
                    <a:pt x="32" y="634"/>
                    <a:pt x="64" y="697"/>
                  </a:cubicBezTo>
                  <a:cubicBezTo>
                    <a:pt x="254" y="539"/>
                    <a:pt x="412" y="412"/>
                    <a:pt x="571" y="317"/>
                  </a:cubicBezTo>
                  <a:cubicBezTo>
                    <a:pt x="539" y="127"/>
                    <a:pt x="412"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5" name="Google Shape;1875;p23"/>
            <p:cNvSpPr/>
            <p:nvPr/>
          </p:nvSpPr>
          <p:spPr>
            <a:xfrm>
              <a:off x="6137553" y="2925025"/>
              <a:ext cx="19368" cy="27901"/>
            </a:xfrm>
            <a:custGeom>
              <a:avLst/>
              <a:gdLst/>
              <a:ahLst/>
              <a:cxnLst/>
              <a:rect l="l" t="t" r="r" b="b"/>
              <a:pathLst>
                <a:path w="572"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6" name="Google Shape;1876;p23"/>
            <p:cNvSpPr/>
            <p:nvPr/>
          </p:nvSpPr>
          <p:spPr>
            <a:xfrm>
              <a:off x="6178321" y="2925973"/>
              <a:ext cx="16117" cy="19469"/>
            </a:xfrm>
            <a:custGeom>
              <a:avLst/>
              <a:gdLst/>
              <a:ahLst/>
              <a:cxnLst/>
              <a:rect l="l" t="t" r="r" b="b"/>
              <a:pathLst>
                <a:path w="476" h="575" extrusionOk="0">
                  <a:moveTo>
                    <a:pt x="251" y="1"/>
                  </a:moveTo>
                  <a:cubicBezTo>
                    <a:pt x="109" y="1"/>
                    <a:pt x="0" y="179"/>
                    <a:pt x="0" y="384"/>
                  </a:cubicBezTo>
                  <a:cubicBezTo>
                    <a:pt x="0" y="447"/>
                    <a:pt x="0" y="511"/>
                    <a:pt x="32" y="574"/>
                  </a:cubicBezTo>
                  <a:cubicBezTo>
                    <a:pt x="159" y="416"/>
                    <a:pt x="317" y="226"/>
                    <a:pt x="475" y="99"/>
                  </a:cubicBezTo>
                  <a:cubicBezTo>
                    <a:pt x="444" y="36"/>
                    <a:pt x="349" y="4"/>
                    <a:pt x="285" y="4"/>
                  </a:cubicBezTo>
                  <a:cubicBezTo>
                    <a:pt x="274" y="2"/>
                    <a:pt x="262" y="1"/>
                    <a:pt x="251"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7" name="Google Shape;1877;p23"/>
            <p:cNvSpPr/>
            <p:nvPr/>
          </p:nvSpPr>
          <p:spPr>
            <a:xfrm>
              <a:off x="6157937" y="2952892"/>
              <a:ext cx="15068" cy="26851"/>
            </a:xfrm>
            <a:custGeom>
              <a:avLst/>
              <a:gdLst/>
              <a:ahLst/>
              <a:cxnLst/>
              <a:rect l="l" t="t" r="r" b="b"/>
              <a:pathLst>
                <a:path w="445" h="793" extrusionOk="0">
                  <a:moveTo>
                    <a:pt x="286" y="1"/>
                  </a:moveTo>
                  <a:cubicBezTo>
                    <a:pt x="127" y="1"/>
                    <a:pt x="1" y="191"/>
                    <a:pt x="1" y="413"/>
                  </a:cubicBezTo>
                  <a:cubicBezTo>
                    <a:pt x="1" y="603"/>
                    <a:pt x="96" y="761"/>
                    <a:pt x="222" y="793"/>
                  </a:cubicBezTo>
                  <a:cubicBezTo>
                    <a:pt x="222" y="539"/>
                    <a:pt x="317" y="318"/>
                    <a:pt x="444" y="64"/>
                  </a:cubicBezTo>
                  <a:cubicBezTo>
                    <a:pt x="412" y="33"/>
                    <a:pt x="349"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8" name="Google Shape;1878;p23"/>
            <p:cNvSpPr/>
            <p:nvPr/>
          </p:nvSpPr>
          <p:spPr>
            <a:xfrm>
              <a:off x="6137553" y="2980793"/>
              <a:ext cx="19368" cy="26817"/>
            </a:xfrm>
            <a:custGeom>
              <a:avLst/>
              <a:gdLst/>
              <a:ahLst/>
              <a:cxnLst/>
              <a:rect l="l" t="t" r="r" b="b"/>
              <a:pathLst>
                <a:path w="572" h="792"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79" name="Google Shape;1879;p23"/>
            <p:cNvSpPr/>
            <p:nvPr/>
          </p:nvSpPr>
          <p:spPr>
            <a:xfrm>
              <a:off x="6157937" y="3007576"/>
              <a:ext cx="19334" cy="27935"/>
            </a:xfrm>
            <a:custGeom>
              <a:avLst/>
              <a:gdLst/>
              <a:ahLst/>
              <a:cxnLst/>
              <a:rect l="l" t="t" r="r" b="b"/>
              <a:pathLst>
                <a:path w="571" h="825" extrusionOk="0">
                  <a:moveTo>
                    <a:pt x="286" y="1"/>
                  </a:moveTo>
                  <a:cubicBezTo>
                    <a:pt x="127" y="1"/>
                    <a:pt x="1" y="191"/>
                    <a:pt x="1" y="413"/>
                  </a:cubicBezTo>
                  <a:cubicBezTo>
                    <a:pt x="1" y="634"/>
                    <a:pt x="127" y="824"/>
                    <a:pt x="286" y="824"/>
                  </a:cubicBezTo>
                  <a:cubicBezTo>
                    <a:pt x="444" y="824"/>
                    <a:pt x="571" y="634"/>
                    <a:pt x="571" y="413"/>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0" name="Google Shape;1880;p23"/>
            <p:cNvSpPr/>
            <p:nvPr/>
          </p:nvSpPr>
          <p:spPr>
            <a:xfrm>
              <a:off x="6137553" y="3035477"/>
              <a:ext cx="19368" cy="26851"/>
            </a:xfrm>
            <a:custGeom>
              <a:avLst/>
              <a:gdLst/>
              <a:ahLst/>
              <a:cxnLst/>
              <a:rect l="l" t="t" r="r" b="b"/>
              <a:pathLst>
                <a:path w="572" h="793"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1" name="Google Shape;1881;p23"/>
            <p:cNvSpPr/>
            <p:nvPr/>
          </p:nvSpPr>
          <p:spPr>
            <a:xfrm>
              <a:off x="6178321" y="3035477"/>
              <a:ext cx="20418" cy="26851"/>
            </a:xfrm>
            <a:custGeom>
              <a:avLst/>
              <a:gdLst/>
              <a:ahLst/>
              <a:cxnLst/>
              <a:rect l="l" t="t" r="r" b="b"/>
              <a:pathLst>
                <a:path w="603" h="793" extrusionOk="0">
                  <a:moveTo>
                    <a:pt x="285" y="0"/>
                  </a:moveTo>
                  <a:cubicBezTo>
                    <a:pt x="127" y="0"/>
                    <a:pt x="0" y="159"/>
                    <a:pt x="0" y="380"/>
                  </a:cubicBezTo>
                  <a:cubicBezTo>
                    <a:pt x="0" y="602"/>
                    <a:pt x="127" y="792"/>
                    <a:pt x="285" y="792"/>
                  </a:cubicBezTo>
                  <a:cubicBezTo>
                    <a:pt x="475" y="792"/>
                    <a:pt x="602" y="602"/>
                    <a:pt x="602" y="380"/>
                  </a:cubicBezTo>
                  <a:cubicBezTo>
                    <a:pt x="602"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2" name="Google Shape;1882;p23"/>
            <p:cNvSpPr/>
            <p:nvPr/>
          </p:nvSpPr>
          <p:spPr>
            <a:xfrm>
              <a:off x="6157937" y="3062294"/>
              <a:ext cx="19334" cy="27901"/>
            </a:xfrm>
            <a:custGeom>
              <a:avLst/>
              <a:gdLst/>
              <a:ahLst/>
              <a:cxnLst/>
              <a:rect l="l" t="t" r="r" b="b"/>
              <a:pathLst>
                <a:path w="571" h="824" extrusionOk="0">
                  <a:moveTo>
                    <a:pt x="286" y="0"/>
                  </a:moveTo>
                  <a:cubicBezTo>
                    <a:pt x="127" y="0"/>
                    <a:pt x="1" y="190"/>
                    <a:pt x="1" y="412"/>
                  </a:cubicBezTo>
                  <a:cubicBezTo>
                    <a:pt x="1" y="633"/>
                    <a:pt x="127" y="823"/>
                    <a:pt x="286" y="823"/>
                  </a:cubicBezTo>
                  <a:cubicBezTo>
                    <a:pt x="444" y="823"/>
                    <a:pt x="571" y="633"/>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3" name="Google Shape;1883;p23"/>
            <p:cNvSpPr/>
            <p:nvPr/>
          </p:nvSpPr>
          <p:spPr>
            <a:xfrm>
              <a:off x="6199754" y="3062294"/>
              <a:ext cx="19334" cy="27901"/>
            </a:xfrm>
            <a:custGeom>
              <a:avLst/>
              <a:gdLst/>
              <a:ahLst/>
              <a:cxnLst/>
              <a:rect l="l" t="t" r="r" b="b"/>
              <a:pathLst>
                <a:path w="571" h="824" extrusionOk="0">
                  <a:moveTo>
                    <a:pt x="286" y="0"/>
                  </a:moveTo>
                  <a:cubicBezTo>
                    <a:pt x="127" y="0"/>
                    <a:pt x="1" y="190"/>
                    <a:pt x="1" y="412"/>
                  </a:cubicBezTo>
                  <a:cubicBezTo>
                    <a:pt x="1" y="633"/>
                    <a:pt x="127" y="823"/>
                    <a:pt x="286" y="823"/>
                  </a:cubicBezTo>
                  <a:cubicBezTo>
                    <a:pt x="444" y="823"/>
                    <a:pt x="571" y="633"/>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4" name="Google Shape;1884;p23"/>
            <p:cNvSpPr/>
            <p:nvPr/>
          </p:nvSpPr>
          <p:spPr>
            <a:xfrm>
              <a:off x="6137553" y="3090160"/>
              <a:ext cx="19368" cy="26851"/>
            </a:xfrm>
            <a:custGeom>
              <a:avLst/>
              <a:gdLst/>
              <a:ahLst/>
              <a:cxnLst/>
              <a:rect l="l" t="t" r="r" b="b"/>
              <a:pathLst>
                <a:path w="572" h="793"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5" name="Google Shape;1885;p23"/>
            <p:cNvSpPr/>
            <p:nvPr/>
          </p:nvSpPr>
          <p:spPr>
            <a:xfrm>
              <a:off x="6178321" y="3090160"/>
              <a:ext cx="20418" cy="26851"/>
            </a:xfrm>
            <a:custGeom>
              <a:avLst/>
              <a:gdLst/>
              <a:ahLst/>
              <a:cxnLst/>
              <a:rect l="l" t="t" r="r" b="b"/>
              <a:pathLst>
                <a:path w="603" h="793" extrusionOk="0">
                  <a:moveTo>
                    <a:pt x="285" y="0"/>
                  </a:moveTo>
                  <a:cubicBezTo>
                    <a:pt x="127" y="0"/>
                    <a:pt x="0" y="159"/>
                    <a:pt x="0" y="380"/>
                  </a:cubicBezTo>
                  <a:cubicBezTo>
                    <a:pt x="0" y="602"/>
                    <a:pt x="127" y="792"/>
                    <a:pt x="285" y="792"/>
                  </a:cubicBezTo>
                  <a:cubicBezTo>
                    <a:pt x="475" y="792"/>
                    <a:pt x="602" y="602"/>
                    <a:pt x="602" y="380"/>
                  </a:cubicBezTo>
                  <a:cubicBezTo>
                    <a:pt x="602"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6" name="Google Shape;1886;p23"/>
            <p:cNvSpPr/>
            <p:nvPr/>
          </p:nvSpPr>
          <p:spPr>
            <a:xfrm>
              <a:off x="6157937" y="3116978"/>
              <a:ext cx="19334" cy="24684"/>
            </a:xfrm>
            <a:custGeom>
              <a:avLst/>
              <a:gdLst/>
              <a:ahLst/>
              <a:cxnLst/>
              <a:rect l="l" t="t" r="r" b="b"/>
              <a:pathLst>
                <a:path w="571" h="729" extrusionOk="0">
                  <a:moveTo>
                    <a:pt x="286" y="0"/>
                  </a:moveTo>
                  <a:cubicBezTo>
                    <a:pt x="127" y="0"/>
                    <a:pt x="1" y="190"/>
                    <a:pt x="1" y="412"/>
                  </a:cubicBezTo>
                  <a:cubicBezTo>
                    <a:pt x="1" y="539"/>
                    <a:pt x="32" y="634"/>
                    <a:pt x="64" y="697"/>
                  </a:cubicBezTo>
                  <a:cubicBezTo>
                    <a:pt x="222" y="697"/>
                    <a:pt x="349" y="729"/>
                    <a:pt x="444" y="729"/>
                  </a:cubicBezTo>
                  <a:cubicBezTo>
                    <a:pt x="539" y="665"/>
                    <a:pt x="571" y="539"/>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7" name="Google Shape;1887;p23"/>
            <p:cNvSpPr/>
            <p:nvPr/>
          </p:nvSpPr>
          <p:spPr>
            <a:xfrm>
              <a:off x="6199754" y="3116978"/>
              <a:ext cx="16117" cy="26817"/>
            </a:xfrm>
            <a:custGeom>
              <a:avLst/>
              <a:gdLst/>
              <a:ahLst/>
              <a:cxnLst/>
              <a:rect l="l" t="t" r="r" b="b"/>
              <a:pathLst>
                <a:path w="476" h="792" extrusionOk="0">
                  <a:moveTo>
                    <a:pt x="286" y="0"/>
                  </a:moveTo>
                  <a:cubicBezTo>
                    <a:pt x="127" y="0"/>
                    <a:pt x="1" y="190"/>
                    <a:pt x="1" y="412"/>
                  </a:cubicBezTo>
                  <a:cubicBezTo>
                    <a:pt x="1" y="602"/>
                    <a:pt x="64" y="760"/>
                    <a:pt x="191" y="792"/>
                  </a:cubicBezTo>
                  <a:lnTo>
                    <a:pt x="476" y="127"/>
                  </a:lnTo>
                  <a:cubicBezTo>
                    <a:pt x="412" y="64"/>
                    <a:pt x="349"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8" name="Google Shape;1888;p23"/>
            <p:cNvSpPr/>
            <p:nvPr/>
          </p:nvSpPr>
          <p:spPr>
            <a:xfrm>
              <a:off x="6187971" y="3144844"/>
              <a:ext cx="3251" cy="34"/>
            </a:xfrm>
            <a:custGeom>
              <a:avLst/>
              <a:gdLst/>
              <a:ahLst/>
              <a:cxnLst/>
              <a:rect l="l" t="t" r="r" b="b"/>
              <a:pathLst>
                <a:path w="96" h="1" extrusionOk="0">
                  <a:moveTo>
                    <a:pt x="0" y="1"/>
                  </a:moveTo>
                  <a:cubicBezTo>
                    <a:pt x="32" y="1"/>
                    <a:pt x="64" y="1"/>
                    <a:pt x="95" y="1"/>
                  </a:cubicBezTo>
                  <a:cubicBezTo>
                    <a:pt x="64" y="1"/>
                    <a:pt x="32" y="1"/>
                    <a:pt x="0"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89" name="Google Shape;1889;p23"/>
            <p:cNvSpPr/>
            <p:nvPr/>
          </p:nvSpPr>
          <p:spPr>
            <a:xfrm>
              <a:off x="6075386" y="2689123"/>
              <a:ext cx="10734" cy="17167"/>
            </a:xfrm>
            <a:custGeom>
              <a:avLst/>
              <a:gdLst/>
              <a:ahLst/>
              <a:cxnLst/>
              <a:rect l="l" t="t" r="r" b="b"/>
              <a:pathLst>
                <a:path w="317" h="507" extrusionOk="0">
                  <a:moveTo>
                    <a:pt x="32" y="0"/>
                  </a:moveTo>
                  <a:cubicBezTo>
                    <a:pt x="32" y="32"/>
                    <a:pt x="0" y="64"/>
                    <a:pt x="0" y="95"/>
                  </a:cubicBezTo>
                  <a:cubicBezTo>
                    <a:pt x="0" y="285"/>
                    <a:pt x="95" y="444"/>
                    <a:pt x="222" y="507"/>
                  </a:cubicBezTo>
                  <a:cubicBezTo>
                    <a:pt x="254" y="349"/>
                    <a:pt x="285" y="254"/>
                    <a:pt x="285" y="254"/>
                  </a:cubicBezTo>
                  <a:cubicBezTo>
                    <a:pt x="317" y="190"/>
                    <a:pt x="285" y="95"/>
                    <a:pt x="222" y="64"/>
                  </a:cubicBezTo>
                  <a:lnTo>
                    <a:pt x="3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0" name="Google Shape;1890;p23"/>
            <p:cNvSpPr/>
            <p:nvPr/>
          </p:nvSpPr>
          <p:spPr>
            <a:xfrm>
              <a:off x="6055002" y="2706256"/>
              <a:ext cx="19334" cy="27935"/>
            </a:xfrm>
            <a:custGeom>
              <a:avLst/>
              <a:gdLst/>
              <a:ahLst/>
              <a:cxnLst/>
              <a:rect l="l" t="t" r="r" b="b"/>
              <a:pathLst>
                <a:path w="571" h="825" extrusionOk="0">
                  <a:moveTo>
                    <a:pt x="285" y="1"/>
                  </a:moveTo>
                  <a:cubicBezTo>
                    <a:pt x="127" y="1"/>
                    <a:pt x="0" y="191"/>
                    <a:pt x="0" y="413"/>
                  </a:cubicBezTo>
                  <a:cubicBezTo>
                    <a:pt x="0" y="634"/>
                    <a:pt x="127" y="824"/>
                    <a:pt x="285" y="824"/>
                  </a:cubicBezTo>
                  <a:cubicBezTo>
                    <a:pt x="444" y="824"/>
                    <a:pt x="571" y="634"/>
                    <a:pt x="571" y="413"/>
                  </a:cubicBezTo>
                  <a:cubicBezTo>
                    <a:pt x="571"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1" name="Google Shape;1891;p23"/>
            <p:cNvSpPr/>
            <p:nvPr/>
          </p:nvSpPr>
          <p:spPr>
            <a:xfrm>
              <a:off x="6075386" y="2738457"/>
              <a:ext cx="3251" cy="17167"/>
            </a:xfrm>
            <a:custGeom>
              <a:avLst/>
              <a:gdLst/>
              <a:ahLst/>
              <a:cxnLst/>
              <a:rect l="l" t="t" r="r" b="b"/>
              <a:pathLst>
                <a:path w="96" h="507" extrusionOk="0">
                  <a:moveTo>
                    <a:pt x="95" y="0"/>
                  </a:moveTo>
                  <a:lnTo>
                    <a:pt x="95" y="0"/>
                  </a:lnTo>
                  <a:cubicBezTo>
                    <a:pt x="32" y="63"/>
                    <a:pt x="0" y="158"/>
                    <a:pt x="0" y="285"/>
                  </a:cubicBezTo>
                  <a:cubicBezTo>
                    <a:pt x="0" y="348"/>
                    <a:pt x="32" y="443"/>
                    <a:pt x="64" y="507"/>
                  </a:cubicBezTo>
                  <a:cubicBezTo>
                    <a:pt x="64" y="348"/>
                    <a:pt x="64" y="158"/>
                    <a:pt x="9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2" name="Google Shape;1892;p23"/>
            <p:cNvSpPr/>
            <p:nvPr/>
          </p:nvSpPr>
          <p:spPr>
            <a:xfrm>
              <a:off x="6055002" y="3199528"/>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1" y="634"/>
                    <a:pt x="571" y="412"/>
                  </a:cubicBezTo>
                  <a:cubicBezTo>
                    <a:pt x="571"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3" name="Google Shape;1893;p23"/>
            <p:cNvSpPr/>
            <p:nvPr/>
          </p:nvSpPr>
          <p:spPr>
            <a:xfrm>
              <a:off x="6075386" y="3230646"/>
              <a:ext cx="7517" cy="22551"/>
            </a:xfrm>
            <a:custGeom>
              <a:avLst/>
              <a:gdLst/>
              <a:ahLst/>
              <a:cxnLst/>
              <a:rect l="l" t="t" r="r" b="b"/>
              <a:pathLst>
                <a:path w="222" h="666" extrusionOk="0">
                  <a:moveTo>
                    <a:pt x="95" y="0"/>
                  </a:moveTo>
                  <a:cubicBezTo>
                    <a:pt x="64" y="63"/>
                    <a:pt x="0" y="190"/>
                    <a:pt x="0" y="285"/>
                  </a:cubicBezTo>
                  <a:cubicBezTo>
                    <a:pt x="0" y="475"/>
                    <a:pt x="95" y="633"/>
                    <a:pt x="222" y="665"/>
                  </a:cubicBezTo>
                  <a:cubicBezTo>
                    <a:pt x="190" y="507"/>
                    <a:pt x="127" y="253"/>
                    <a:pt x="9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4" name="Google Shape;1894;p23"/>
            <p:cNvSpPr/>
            <p:nvPr/>
          </p:nvSpPr>
          <p:spPr>
            <a:xfrm>
              <a:off x="6055002" y="3254212"/>
              <a:ext cx="19334" cy="24718"/>
            </a:xfrm>
            <a:custGeom>
              <a:avLst/>
              <a:gdLst/>
              <a:ahLst/>
              <a:cxnLst/>
              <a:rect l="l" t="t" r="r" b="b"/>
              <a:pathLst>
                <a:path w="571" h="730" extrusionOk="0">
                  <a:moveTo>
                    <a:pt x="285" y="1"/>
                  </a:moveTo>
                  <a:cubicBezTo>
                    <a:pt x="127" y="1"/>
                    <a:pt x="0" y="191"/>
                    <a:pt x="0" y="412"/>
                  </a:cubicBezTo>
                  <a:cubicBezTo>
                    <a:pt x="0" y="539"/>
                    <a:pt x="64" y="666"/>
                    <a:pt x="127" y="729"/>
                  </a:cubicBezTo>
                  <a:lnTo>
                    <a:pt x="571" y="539"/>
                  </a:lnTo>
                  <a:cubicBezTo>
                    <a:pt x="571" y="507"/>
                    <a:pt x="571" y="444"/>
                    <a:pt x="571" y="412"/>
                  </a:cubicBezTo>
                  <a:cubicBezTo>
                    <a:pt x="571"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5" name="Google Shape;1895;p23"/>
            <p:cNvSpPr/>
            <p:nvPr/>
          </p:nvSpPr>
          <p:spPr>
            <a:xfrm>
              <a:off x="6014269" y="2663389"/>
              <a:ext cx="19334" cy="16117"/>
            </a:xfrm>
            <a:custGeom>
              <a:avLst/>
              <a:gdLst/>
              <a:ahLst/>
              <a:cxnLst/>
              <a:rect l="l" t="t" r="r" b="b"/>
              <a:pathLst>
                <a:path w="571" h="476" extrusionOk="0">
                  <a:moveTo>
                    <a:pt x="32" y="0"/>
                  </a:moveTo>
                  <a:cubicBezTo>
                    <a:pt x="0" y="0"/>
                    <a:pt x="0" y="32"/>
                    <a:pt x="0" y="64"/>
                  </a:cubicBezTo>
                  <a:cubicBezTo>
                    <a:pt x="0" y="285"/>
                    <a:pt x="158" y="475"/>
                    <a:pt x="317" y="475"/>
                  </a:cubicBezTo>
                  <a:cubicBezTo>
                    <a:pt x="412" y="475"/>
                    <a:pt x="538" y="349"/>
                    <a:pt x="570" y="222"/>
                  </a:cubicBezTo>
                  <a:lnTo>
                    <a:pt x="3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6" name="Google Shape;1896;p23"/>
            <p:cNvSpPr/>
            <p:nvPr/>
          </p:nvSpPr>
          <p:spPr>
            <a:xfrm>
              <a:off x="5993885" y="2679473"/>
              <a:ext cx="19334" cy="26817"/>
            </a:xfrm>
            <a:custGeom>
              <a:avLst/>
              <a:gdLst/>
              <a:ahLst/>
              <a:cxnLst/>
              <a:rect l="l" t="t" r="r" b="b"/>
              <a:pathLst>
                <a:path w="571" h="792"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7" name="Google Shape;1897;p23"/>
            <p:cNvSpPr/>
            <p:nvPr/>
          </p:nvSpPr>
          <p:spPr>
            <a:xfrm>
              <a:off x="6035702" y="2679473"/>
              <a:ext cx="19334" cy="26817"/>
            </a:xfrm>
            <a:custGeom>
              <a:avLst/>
              <a:gdLst/>
              <a:ahLst/>
              <a:cxnLst/>
              <a:rect l="l" t="t" r="r" b="b"/>
              <a:pathLst>
                <a:path w="571" h="792"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8" name="Google Shape;1898;p23"/>
            <p:cNvSpPr/>
            <p:nvPr/>
          </p:nvSpPr>
          <p:spPr>
            <a:xfrm>
              <a:off x="5973501" y="2706256"/>
              <a:ext cx="19334" cy="27935"/>
            </a:xfrm>
            <a:custGeom>
              <a:avLst/>
              <a:gdLst/>
              <a:ahLst/>
              <a:cxnLst/>
              <a:rect l="l" t="t" r="r" b="b"/>
              <a:pathLst>
                <a:path w="571" h="825" extrusionOk="0">
                  <a:moveTo>
                    <a:pt x="286" y="1"/>
                  </a:moveTo>
                  <a:cubicBezTo>
                    <a:pt x="127" y="1"/>
                    <a:pt x="1" y="191"/>
                    <a:pt x="1" y="413"/>
                  </a:cubicBezTo>
                  <a:cubicBezTo>
                    <a:pt x="1" y="634"/>
                    <a:pt x="127" y="824"/>
                    <a:pt x="286" y="824"/>
                  </a:cubicBezTo>
                  <a:cubicBezTo>
                    <a:pt x="444" y="824"/>
                    <a:pt x="571" y="634"/>
                    <a:pt x="571" y="413"/>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899" name="Google Shape;1899;p23"/>
            <p:cNvSpPr/>
            <p:nvPr/>
          </p:nvSpPr>
          <p:spPr>
            <a:xfrm>
              <a:off x="6014269" y="2706256"/>
              <a:ext cx="20384" cy="27935"/>
            </a:xfrm>
            <a:custGeom>
              <a:avLst/>
              <a:gdLst/>
              <a:ahLst/>
              <a:cxnLst/>
              <a:rect l="l" t="t" r="r" b="b"/>
              <a:pathLst>
                <a:path w="602" h="825" extrusionOk="0">
                  <a:moveTo>
                    <a:pt x="317" y="1"/>
                  </a:moveTo>
                  <a:cubicBezTo>
                    <a:pt x="127" y="1"/>
                    <a:pt x="0" y="191"/>
                    <a:pt x="0" y="413"/>
                  </a:cubicBezTo>
                  <a:cubicBezTo>
                    <a:pt x="0" y="634"/>
                    <a:pt x="127" y="824"/>
                    <a:pt x="317" y="824"/>
                  </a:cubicBezTo>
                  <a:cubicBezTo>
                    <a:pt x="475" y="824"/>
                    <a:pt x="602" y="634"/>
                    <a:pt x="602" y="413"/>
                  </a:cubicBezTo>
                  <a:cubicBezTo>
                    <a:pt x="602" y="191"/>
                    <a:pt x="475"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0" name="Google Shape;1900;p23"/>
            <p:cNvSpPr/>
            <p:nvPr/>
          </p:nvSpPr>
          <p:spPr>
            <a:xfrm>
              <a:off x="5993885" y="2734156"/>
              <a:ext cx="19334" cy="26851"/>
            </a:xfrm>
            <a:custGeom>
              <a:avLst/>
              <a:gdLst/>
              <a:ahLst/>
              <a:cxnLst/>
              <a:rect l="l" t="t" r="r" b="b"/>
              <a:pathLst>
                <a:path w="571" h="793"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1" name="Google Shape;1901;p23"/>
            <p:cNvSpPr/>
            <p:nvPr/>
          </p:nvSpPr>
          <p:spPr>
            <a:xfrm>
              <a:off x="6035702" y="2734156"/>
              <a:ext cx="19334" cy="26851"/>
            </a:xfrm>
            <a:custGeom>
              <a:avLst/>
              <a:gdLst/>
              <a:ahLst/>
              <a:cxnLst/>
              <a:rect l="l" t="t" r="r" b="b"/>
              <a:pathLst>
                <a:path w="571" h="793"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2" name="Google Shape;1902;p23"/>
            <p:cNvSpPr/>
            <p:nvPr/>
          </p:nvSpPr>
          <p:spPr>
            <a:xfrm>
              <a:off x="5973501" y="3199528"/>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3" name="Google Shape;1903;p23"/>
            <p:cNvSpPr/>
            <p:nvPr/>
          </p:nvSpPr>
          <p:spPr>
            <a:xfrm>
              <a:off x="6014269" y="3199528"/>
              <a:ext cx="20384" cy="26851"/>
            </a:xfrm>
            <a:custGeom>
              <a:avLst/>
              <a:gdLst/>
              <a:ahLst/>
              <a:cxnLst/>
              <a:rect l="l" t="t" r="r" b="b"/>
              <a:pathLst>
                <a:path w="602" h="793" extrusionOk="0">
                  <a:moveTo>
                    <a:pt x="317" y="1"/>
                  </a:moveTo>
                  <a:cubicBezTo>
                    <a:pt x="127" y="1"/>
                    <a:pt x="0" y="191"/>
                    <a:pt x="0" y="412"/>
                  </a:cubicBezTo>
                  <a:cubicBezTo>
                    <a:pt x="0" y="634"/>
                    <a:pt x="127" y="792"/>
                    <a:pt x="317" y="792"/>
                  </a:cubicBezTo>
                  <a:cubicBezTo>
                    <a:pt x="475" y="792"/>
                    <a:pt x="602" y="634"/>
                    <a:pt x="602" y="412"/>
                  </a:cubicBezTo>
                  <a:cubicBezTo>
                    <a:pt x="602" y="191"/>
                    <a:pt x="475"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4" name="Google Shape;1904;p23"/>
            <p:cNvSpPr/>
            <p:nvPr/>
          </p:nvSpPr>
          <p:spPr>
            <a:xfrm>
              <a:off x="5993885" y="3226345"/>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5" name="Google Shape;1905;p23"/>
            <p:cNvSpPr/>
            <p:nvPr/>
          </p:nvSpPr>
          <p:spPr>
            <a:xfrm>
              <a:off x="6035702" y="3226345"/>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6" name="Google Shape;1906;p23"/>
            <p:cNvSpPr/>
            <p:nvPr/>
          </p:nvSpPr>
          <p:spPr>
            <a:xfrm>
              <a:off x="5974585" y="3254212"/>
              <a:ext cx="18251" cy="25767"/>
            </a:xfrm>
            <a:custGeom>
              <a:avLst/>
              <a:gdLst/>
              <a:ahLst/>
              <a:cxnLst/>
              <a:rect l="l" t="t" r="r" b="b"/>
              <a:pathLst>
                <a:path w="539" h="761" extrusionOk="0">
                  <a:moveTo>
                    <a:pt x="254" y="1"/>
                  </a:moveTo>
                  <a:cubicBezTo>
                    <a:pt x="127" y="1"/>
                    <a:pt x="32" y="96"/>
                    <a:pt x="0" y="222"/>
                  </a:cubicBezTo>
                  <a:cubicBezTo>
                    <a:pt x="159" y="412"/>
                    <a:pt x="285" y="571"/>
                    <a:pt x="412" y="761"/>
                  </a:cubicBezTo>
                  <a:cubicBezTo>
                    <a:pt x="475" y="666"/>
                    <a:pt x="539" y="539"/>
                    <a:pt x="539" y="412"/>
                  </a:cubicBezTo>
                  <a:cubicBezTo>
                    <a:pt x="539" y="191"/>
                    <a:pt x="412" y="1"/>
                    <a:pt x="25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7" name="Google Shape;1907;p23"/>
            <p:cNvSpPr/>
            <p:nvPr/>
          </p:nvSpPr>
          <p:spPr>
            <a:xfrm>
              <a:off x="6014269" y="3254212"/>
              <a:ext cx="20384" cy="26851"/>
            </a:xfrm>
            <a:custGeom>
              <a:avLst/>
              <a:gdLst/>
              <a:ahLst/>
              <a:cxnLst/>
              <a:rect l="l" t="t" r="r" b="b"/>
              <a:pathLst>
                <a:path w="602" h="793" extrusionOk="0">
                  <a:moveTo>
                    <a:pt x="317" y="1"/>
                  </a:moveTo>
                  <a:cubicBezTo>
                    <a:pt x="127" y="1"/>
                    <a:pt x="0" y="191"/>
                    <a:pt x="0" y="412"/>
                  </a:cubicBezTo>
                  <a:cubicBezTo>
                    <a:pt x="0" y="634"/>
                    <a:pt x="127" y="793"/>
                    <a:pt x="317" y="793"/>
                  </a:cubicBezTo>
                  <a:cubicBezTo>
                    <a:pt x="475" y="793"/>
                    <a:pt x="602" y="634"/>
                    <a:pt x="602" y="412"/>
                  </a:cubicBezTo>
                  <a:cubicBezTo>
                    <a:pt x="602" y="191"/>
                    <a:pt x="475"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8" name="Google Shape;1908;p23"/>
            <p:cNvSpPr/>
            <p:nvPr/>
          </p:nvSpPr>
          <p:spPr>
            <a:xfrm>
              <a:off x="5994935" y="3282113"/>
              <a:ext cx="18284" cy="19334"/>
            </a:xfrm>
            <a:custGeom>
              <a:avLst/>
              <a:gdLst/>
              <a:ahLst/>
              <a:cxnLst/>
              <a:rect l="l" t="t" r="r" b="b"/>
              <a:pathLst>
                <a:path w="540" h="571" extrusionOk="0">
                  <a:moveTo>
                    <a:pt x="254" y="0"/>
                  </a:moveTo>
                  <a:cubicBezTo>
                    <a:pt x="159" y="0"/>
                    <a:pt x="33" y="95"/>
                    <a:pt x="1" y="222"/>
                  </a:cubicBezTo>
                  <a:cubicBezTo>
                    <a:pt x="96" y="380"/>
                    <a:pt x="159" y="475"/>
                    <a:pt x="159" y="475"/>
                  </a:cubicBezTo>
                  <a:cubicBezTo>
                    <a:pt x="191" y="539"/>
                    <a:pt x="286" y="570"/>
                    <a:pt x="349" y="570"/>
                  </a:cubicBezTo>
                  <a:lnTo>
                    <a:pt x="539" y="475"/>
                  </a:lnTo>
                  <a:cubicBezTo>
                    <a:pt x="539" y="444"/>
                    <a:pt x="539" y="412"/>
                    <a:pt x="539" y="380"/>
                  </a:cubicBezTo>
                  <a:cubicBezTo>
                    <a:pt x="539" y="159"/>
                    <a:pt x="413" y="0"/>
                    <a:pt x="254"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09" name="Google Shape;1909;p23"/>
            <p:cNvSpPr/>
            <p:nvPr/>
          </p:nvSpPr>
          <p:spPr>
            <a:xfrm>
              <a:off x="6036786" y="3282113"/>
              <a:ext cx="12901" cy="6467"/>
            </a:xfrm>
            <a:custGeom>
              <a:avLst/>
              <a:gdLst/>
              <a:ahLst/>
              <a:cxnLst/>
              <a:rect l="l" t="t" r="r" b="b"/>
              <a:pathLst>
                <a:path w="381" h="191" extrusionOk="0">
                  <a:moveTo>
                    <a:pt x="253" y="0"/>
                  </a:moveTo>
                  <a:cubicBezTo>
                    <a:pt x="158" y="0"/>
                    <a:pt x="63" y="64"/>
                    <a:pt x="0" y="190"/>
                  </a:cubicBezTo>
                  <a:lnTo>
                    <a:pt x="380" y="32"/>
                  </a:lnTo>
                  <a:cubicBezTo>
                    <a:pt x="348" y="0"/>
                    <a:pt x="285" y="0"/>
                    <a:pt x="253"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0" name="Google Shape;1910;p23"/>
            <p:cNvSpPr/>
            <p:nvPr/>
          </p:nvSpPr>
          <p:spPr>
            <a:xfrm>
              <a:off x="5892000" y="2722373"/>
              <a:ext cx="16117" cy="11817"/>
            </a:xfrm>
            <a:custGeom>
              <a:avLst/>
              <a:gdLst/>
              <a:ahLst/>
              <a:cxnLst/>
              <a:rect l="l" t="t" r="r" b="b"/>
              <a:pathLst>
                <a:path w="476" h="349" extrusionOk="0">
                  <a:moveTo>
                    <a:pt x="1" y="0"/>
                  </a:moveTo>
                  <a:cubicBezTo>
                    <a:pt x="1" y="190"/>
                    <a:pt x="127" y="348"/>
                    <a:pt x="254" y="348"/>
                  </a:cubicBezTo>
                  <a:cubicBezTo>
                    <a:pt x="349" y="348"/>
                    <a:pt x="412" y="285"/>
                    <a:pt x="476" y="222"/>
                  </a:cubicBezTo>
                  <a:cubicBezTo>
                    <a:pt x="286" y="190"/>
                    <a:pt x="127" y="95"/>
                    <a:pt x="1"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1" name="Google Shape;1911;p23"/>
            <p:cNvSpPr/>
            <p:nvPr/>
          </p:nvSpPr>
          <p:spPr>
            <a:xfrm>
              <a:off x="5934901" y="2719156"/>
              <a:ext cx="17201" cy="15034"/>
            </a:xfrm>
            <a:custGeom>
              <a:avLst/>
              <a:gdLst/>
              <a:ahLst/>
              <a:cxnLst/>
              <a:rect l="l" t="t" r="r" b="b"/>
              <a:pathLst>
                <a:path w="508" h="444" extrusionOk="0">
                  <a:moveTo>
                    <a:pt x="507" y="0"/>
                  </a:moveTo>
                  <a:cubicBezTo>
                    <a:pt x="349" y="127"/>
                    <a:pt x="191" y="222"/>
                    <a:pt x="1" y="285"/>
                  </a:cubicBezTo>
                  <a:cubicBezTo>
                    <a:pt x="64" y="380"/>
                    <a:pt x="127" y="443"/>
                    <a:pt x="222" y="443"/>
                  </a:cubicBezTo>
                  <a:cubicBezTo>
                    <a:pt x="381" y="443"/>
                    <a:pt x="507" y="253"/>
                    <a:pt x="507" y="32"/>
                  </a:cubicBezTo>
                  <a:lnTo>
                    <a:pt x="507"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2" name="Google Shape;1912;p23"/>
            <p:cNvSpPr/>
            <p:nvPr/>
          </p:nvSpPr>
          <p:spPr>
            <a:xfrm>
              <a:off x="5912384" y="2734156"/>
              <a:ext cx="19334" cy="26851"/>
            </a:xfrm>
            <a:custGeom>
              <a:avLst/>
              <a:gdLst/>
              <a:ahLst/>
              <a:cxnLst/>
              <a:rect l="l" t="t" r="r" b="b"/>
              <a:pathLst>
                <a:path w="571" h="793" extrusionOk="0">
                  <a:moveTo>
                    <a:pt x="286" y="0"/>
                  </a:moveTo>
                  <a:cubicBezTo>
                    <a:pt x="127" y="0"/>
                    <a:pt x="0" y="159"/>
                    <a:pt x="0" y="380"/>
                  </a:cubicBezTo>
                  <a:cubicBezTo>
                    <a:pt x="0" y="602"/>
                    <a:pt x="127"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3" name="Google Shape;1913;p23"/>
            <p:cNvSpPr/>
            <p:nvPr/>
          </p:nvSpPr>
          <p:spPr>
            <a:xfrm>
              <a:off x="5953118" y="2734156"/>
              <a:ext cx="20418" cy="26851"/>
            </a:xfrm>
            <a:custGeom>
              <a:avLst/>
              <a:gdLst/>
              <a:ahLst/>
              <a:cxnLst/>
              <a:rect l="l" t="t" r="r" b="b"/>
              <a:pathLst>
                <a:path w="603" h="793" extrusionOk="0">
                  <a:moveTo>
                    <a:pt x="318" y="0"/>
                  </a:moveTo>
                  <a:cubicBezTo>
                    <a:pt x="128" y="0"/>
                    <a:pt x="1" y="159"/>
                    <a:pt x="1" y="380"/>
                  </a:cubicBezTo>
                  <a:cubicBezTo>
                    <a:pt x="1" y="602"/>
                    <a:pt x="159" y="792"/>
                    <a:pt x="318" y="792"/>
                  </a:cubicBezTo>
                  <a:cubicBezTo>
                    <a:pt x="476" y="792"/>
                    <a:pt x="603" y="602"/>
                    <a:pt x="603" y="380"/>
                  </a:cubicBezTo>
                  <a:cubicBezTo>
                    <a:pt x="603" y="159"/>
                    <a:pt x="476" y="0"/>
                    <a:pt x="318"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4" name="Google Shape;1914;p23"/>
            <p:cNvSpPr/>
            <p:nvPr/>
          </p:nvSpPr>
          <p:spPr>
            <a:xfrm>
              <a:off x="5890951" y="3199528"/>
              <a:ext cx="20384" cy="26851"/>
            </a:xfrm>
            <a:custGeom>
              <a:avLst/>
              <a:gdLst/>
              <a:ahLst/>
              <a:cxnLst/>
              <a:rect l="l" t="t" r="r" b="b"/>
              <a:pathLst>
                <a:path w="602" h="793" extrusionOk="0">
                  <a:moveTo>
                    <a:pt x="285" y="1"/>
                  </a:moveTo>
                  <a:cubicBezTo>
                    <a:pt x="127" y="1"/>
                    <a:pt x="0" y="191"/>
                    <a:pt x="0" y="412"/>
                  </a:cubicBezTo>
                  <a:cubicBezTo>
                    <a:pt x="0" y="634"/>
                    <a:pt x="127" y="792"/>
                    <a:pt x="285" y="792"/>
                  </a:cubicBezTo>
                  <a:cubicBezTo>
                    <a:pt x="475" y="792"/>
                    <a:pt x="602" y="634"/>
                    <a:pt x="602" y="412"/>
                  </a:cubicBezTo>
                  <a:cubicBezTo>
                    <a:pt x="602" y="191"/>
                    <a:pt x="475"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5" name="Google Shape;1915;p23"/>
            <p:cNvSpPr/>
            <p:nvPr/>
          </p:nvSpPr>
          <p:spPr>
            <a:xfrm>
              <a:off x="5932768" y="3199528"/>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6" name="Google Shape;1916;p23"/>
            <p:cNvSpPr/>
            <p:nvPr/>
          </p:nvSpPr>
          <p:spPr>
            <a:xfrm>
              <a:off x="5916684" y="3226345"/>
              <a:ext cx="10734" cy="3251"/>
            </a:xfrm>
            <a:custGeom>
              <a:avLst/>
              <a:gdLst/>
              <a:ahLst/>
              <a:cxnLst/>
              <a:rect l="l" t="t" r="r" b="b"/>
              <a:pathLst>
                <a:path w="317" h="96" extrusionOk="0">
                  <a:moveTo>
                    <a:pt x="159" y="0"/>
                  </a:moveTo>
                  <a:cubicBezTo>
                    <a:pt x="95" y="0"/>
                    <a:pt x="63" y="32"/>
                    <a:pt x="0" y="64"/>
                  </a:cubicBezTo>
                  <a:lnTo>
                    <a:pt x="63" y="64"/>
                  </a:lnTo>
                  <a:cubicBezTo>
                    <a:pt x="159" y="64"/>
                    <a:pt x="254" y="64"/>
                    <a:pt x="317" y="95"/>
                  </a:cubicBezTo>
                  <a:cubicBezTo>
                    <a:pt x="285" y="32"/>
                    <a:pt x="222" y="0"/>
                    <a:pt x="159"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7" name="Google Shape;1917;p23"/>
            <p:cNvSpPr/>
            <p:nvPr/>
          </p:nvSpPr>
          <p:spPr>
            <a:xfrm>
              <a:off x="5953118" y="3226345"/>
              <a:ext cx="20418" cy="26851"/>
            </a:xfrm>
            <a:custGeom>
              <a:avLst/>
              <a:gdLst/>
              <a:ahLst/>
              <a:cxnLst/>
              <a:rect l="l" t="t" r="r" b="b"/>
              <a:pathLst>
                <a:path w="603" h="793" extrusionOk="0">
                  <a:moveTo>
                    <a:pt x="318" y="0"/>
                  </a:moveTo>
                  <a:cubicBezTo>
                    <a:pt x="128" y="0"/>
                    <a:pt x="1" y="190"/>
                    <a:pt x="1" y="412"/>
                  </a:cubicBezTo>
                  <a:cubicBezTo>
                    <a:pt x="1" y="444"/>
                    <a:pt x="33" y="444"/>
                    <a:pt x="33" y="475"/>
                  </a:cubicBezTo>
                  <a:cubicBezTo>
                    <a:pt x="159" y="570"/>
                    <a:pt x="286" y="697"/>
                    <a:pt x="381" y="792"/>
                  </a:cubicBezTo>
                  <a:cubicBezTo>
                    <a:pt x="508" y="760"/>
                    <a:pt x="603" y="602"/>
                    <a:pt x="603" y="412"/>
                  </a:cubicBezTo>
                  <a:cubicBezTo>
                    <a:pt x="603" y="190"/>
                    <a:pt x="476" y="0"/>
                    <a:pt x="318"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8" name="Google Shape;1918;p23"/>
            <p:cNvSpPr/>
            <p:nvPr/>
          </p:nvSpPr>
          <p:spPr>
            <a:xfrm>
              <a:off x="5809450" y="2661222"/>
              <a:ext cx="19334" cy="18284"/>
            </a:xfrm>
            <a:custGeom>
              <a:avLst/>
              <a:gdLst/>
              <a:ahLst/>
              <a:cxnLst/>
              <a:rect l="l" t="t" r="r" b="b"/>
              <a:pathLst>
                <a:path w="571" h="540" extrusionOk="0">
                  <a:moveTo>
                    <a:pt x="570" y="1"/>
                  </a:moveTo>
                  <a:lnTo>
                    <a:pt x="0" y="223"/>
                  </a:lnTo>
                  <a:cubicBezTo>
                    <a:pt x="32" y="381"/>
                    <a:pt x="159" y="539"/>
                    <a:pt x="285" y="539"/>
                  </a:cubicBezTo>
                  <a:cubicBezTo>
                    <a:pt x="444" y="539"/>
                    <a:pt x="570" y="349"/>
                    <a:pt x="570" y="128"/>
                  </a:cubicBezTo>
                  <a:cubicBezTo>
                    <a:pt x="570" y="64"/>
                    <a:pt x="570" y="33"/>
                    <a:pt x="570"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19" name="Google Shape;1919;p23"/>
            <p:cNvSpPr/>
            <p:nvPr/>
          </p:nvSpPr>
          <p:spPr>
            <a:xfrm>
              <a:off x="5829800" y="2679473"/>
              <a:ext cx="20418" cy="26817"/>
            </a:xfrm>
            <a:custGeom>
              <a:avLst/>
              <a:gdLst/>
              <a:ahLst/>
              <a:cxnLst/>
              <a:rect l="l" t="t" r="r" b="b"/>
              <a:pathLst>
                <a:path w="603" h="792" extrusionOk="0">
                  <a:moveTo>
                    <a:pt x="286" y="0"/>
                  </a:moveTo>
                  <a:cubicBezTo>
                    <a:pt x="128" y="0"/>
                    <a:pt x="1" y="159"/>
                    <a:pt x="1" y="380"/>
                  </a:cubicBezTo>
                  <a:cubicBezTo>
                    <a:pt x="1" y="602"/>
                    <a:pt x="128" y="792"/>
                    <a:pt x="286" y="792"/>
                  </a:cubicBezTo>
                  <a:cubicBezTo>
                    <a:pt x="476" y="792"/>
                    <a:pt x="603" y="602"/>
                    <a:pt x="603" y="380"/>
                  </a:cubicBezTo>
                  <a:cubicBezTo>
                    <a:pt x="603"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0" name="Google Shape;1920;p23"/>
            <p:cNvSpPr/>
            <p:nvPr/>
          </p:nvSpPr>
          <p:spPr>
            <a:xfrm>
              <a:off x="5809450" y="2706256"/>
              <a:ext cx="19334" cy="27935"/>
            </a:xfrm>
            <a:custGeom>
              <a:avLst/>
              <a:gdLst/>
              <a:ahLst/>
              <a:cxnLst/>
              <a:rect l="l" t="t" r="r" b="b"/>
              <a:pathLst>
                <a:path w="571" h="825" extrusionOk="0">
                  <a:moveTo>
                    <a:pt x="285" y="1"/>
                  </a:moveTo>
                  <a:cubicBezTo>
                    <a:pt x="127" y="1"/>
                    <a:pt x="0" y="191"/>
                    <a:pt x="0" y="413"/>
                  </a:cubicBezTo>
                  <a:cubicBezTo>
                    <a:pt x="0" y="634"/>
                    <a:pt x="127" y="824"/>
                    <a:pt x="285" y="824"/>
                  </a:cubicBezTo>
                  <a:cubicBezTo>
                    <a:pt x="444" y="824"/>
                    <a:pt x="570" y="634"/>
                    <a:pt x="570" y="413"/>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1" name="Google Shape;1921;p23"/>
            <p:cNvSpPr/>
            <p:nvPr/>
          </p:nvSpPr>
          <p:spPr>
            <a:xfrm>
              <a:off x="5851267" y="2706256"/>
              <a:ext cx="19334" cy="27935"/>
            </a:xfrm>
            <a:custGeom>
              <a:avLst/>
              <a:gdLst/>
              <a:ahLst/>
              <a:cxnLst/>
              <a:rect l="l" t="t" r="r" b="b"/>
              <a:pathLst>
                <a:path w="571" h="825" extrusionOk="0">
                  <a:moveTo>
                    <a:pt x="285" y="1"/>
                  </a:moveTo>
                  <a:cubicBezTo>
                    <a:pt x="127" y="1"/>
                    <a:pt x="0" y="191"/>
                    <a:pt x="0" y="413"/>
                  </a:cubicBezTo>
                  <a:cubicBezTo>
                    <a:pt x="0" y="634"/>
                    <a:pt x="127" y="824"/>
                    <a:pt x="285" y="824"/>
                  </a:cubicBezTo>
                  <a:cubicBezTo>
                    <a:pt x="444" y="824"/>
                    <a:pt x="570" y="634"/>
                    <a:pt x="570" y="413"/>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2" name="Google Shape;1922;p23"/>
            <p:cNvSpPr/>
            <p:nvPr/>
          </p:nvSpPr>
          <p:spPr>
            <a:xfrm>
              <a:off x="5829800" y="2734156"/>
              <a:ext cx="20418" cy="26851"/>
            </a:xfrm>
            <a:custGeom>
              <a:avLst/>
              <a:gdLst/>
              <a:ahLst/>
              <a:cxnLst/>
              <a:rect l="l" t="t" r="r" b="b"/>
              <a:pathLst>
                <a:path w="603" h="793" extrusionOk="0">
                  <a:moveTo>
                    <a:pt x="286" y="0"/>
                  </a:moveTo>
                  <a:cubicBezTo>
                    <a:pt x="128" y="0"/>
                    <a:pt x="1" y="159"/>
                    <a:pt x="1" y="380"/>
                  </a:cubicBezTo>
                  <a:cubicBezTo>
                    <a:pt x="1" y="602"/>
                    <a:pt x="128" y="792"/>
                    <a:pt x="286" y="792"/>
                  </a:cubicBezTo>
                  <a:cubicBezTo>
                    <a:pt x="476" y="792"/>
                    <a:pt x="603" y="602"/>
                    <a:pt x="603" y="380"/>
                  </a:cubicBezTo>
                  <a:cubicBezTo>
                    <a:pt x="603"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3" name="Google Shape;1923;p23"/>
            <p:cNvSpPr/>
            <p:nvPr/>
          </p:nvSpPr>
          <p:spPr>
            <a:xfrm>
              <a:off x="5871651" y="2734156"/>
              <a:ext cx="19334" cy="26851"/>
            </a:xfrm>
            <a:custGeom>
              <a:avLst/>
              <a:gdLst/>
              <a:ahLst/>
              <a:cxnLst/>
              <a:rect l="l" t="t" r="r" b="b"/>
              <a:pathLst>
                <a:path w="571" h="793" extrusionOk="0">
                  <a:moveTo>
                    <a:pt x="285" y="0"/>
                  </a:moveTo>
                  <a:cubicBezTo>
                    <a:pt x="127" y="0"/>
                    <a:pt x="0" y="159"/>
                    <a:pt x="0" y="380"/>
                  </a:cubicBezTo>
                  <a:cubicBezTo>
                    <a:pt x="0" y="602"/>
                    <a:pt x="127" y="792"/>
                    <a:pt x="285" y="792"/>
                  </a:cubicBezTo>
                  <a:cubicBezTo>
                    <a:pt x="443" y="792"/>
                    <a:pt x="570" y="602"/>
                    <a:pt x="570" y="380"/>
                  </a:cubicBezTo>
                  <a:cubicBezTo>
                    <a:pt x="570" y="159"/>
                    <a:pt x="443"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4" name="Google Shape;1924;p23"/>
            <p:cNvSpPr/>
            <p:nvPr/>
          </p:nvSpPr>
          <p:spPr>
            <a:xfrm>
              <a:off x="5809450" y="3199528"/>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5" name="Google Shape;1925;p23"/>
            <p:cNvSpPr/>
            <p:nvPr/>
          </p:nvSpPr>
          <p:spPr>
            <a:xfrm>
              <a:off x="5851267" y="3199528"/>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6" name="Google Shape;1926;p23"/>
            <p:cNvSpPr/>
            <p:nvPr/>
          </p:nvSpPr>
          <p:spPr>
            <a:xfrm>
              <a:off x="5829800" y="3226345"/>
              <a:ext cx="20418" cy="27901"/>
            </a:xfrm>
            <a:custGeom>
              <a:avLst/>
              <a:gdLst/>
              <a:ahLst/>
              <a:cxnLst/>
              <a:rect l="l" t="t" r="r" b="b"/>
              <a:pathLst>
                <a:path w="603" h="824" extrusionOk="0">
                  <a:moveTo>
                    <a:pt x="286" y="0"/>
                  </a:moveTo>
                  <a:cubicBezTo>
                    <a:pt x="128" y="0"/>
                    <a:pt x="1" y="190"/>
                    <a:pt x="1" y="412"/>
                  </a:cubicBezTo>
                  <a:cubicBezTo>
                    <a:pt x="1" y="634"/>
                    <a:pt x="128" y="824"/>
                    <a:pt x="286" y="824"/>
                  </a:cubicBezTo>
                  <a:cubicBezTo>
                    <a:pt x="476" y="824"/>
                    <a:pt x="603" y="634"/>
                    <a:pt x="603" y="412"/>
                  </a:cubicBezTo>
                  <a:cubicBezTo>
                    <a:pt x="603"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7" name="Google Shape;1927;p23"/>
            <p:cNvSpPr/>
            <p:nvPr/>
          </p:nvSpPr>
          <p:spPr>
            <a:xfrm>
              <a:off x="5871651" y="3226345"/>
              <a:ext cx="19334" cy="23634"/>
            </a:xfrm>
            <a:custGeom>
              <a:avLst/>
              <a:gdLst/>
              <a:ahLst/>
              <a:cxnLst/>
              <a:rect l="l" t="t" r="r" b="b"/>
              <a:pathLst>
                <a:path w="571" h="698" extrusionOk="0">
                  <a:moveTo>
                    <a:pt x="285" y="0"/>
                  </a:moveTo>
                  <a:cubicBezTo>
                    <a:pt x="127" y="0"/>
                    <a:pt x="0" y="190"/>
                    <a:pt x="0" y="412"/>
                  </a:cubicBezTo>
                  <a:cubicBezTo>
                    <a:pt x="0" y="539"/>
                    <a:pt x="32" y="634"/>
                    <a:pt x="95" y="697"/>
                  </a:cubicBezTo>
                  <a:cubicBezTo>
                    <a:pt x="222" y="570"/>
                    <a:pt x="412" y="444"/>
                    <a:pt x="570" y="317"/>
                  </a:cubicBezTo>
                  <a:cubicBezTo>
                    <a:pt x="538" y="159"/>
                    <a:pt x="412"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8" name="Google Shape;1928;p23"/>
            <p:cNvSpPr/>
            <p:nvPr/>
          </p:nvSpPr>
          <p:spPr>
            <a:xfrm>
              <a:off x="5809450" y="3254212"/>
              <a:ext cx="19334" cy="26851"/>
            </a:xfrm>
            <a:custGeom>
              <a:avLst/>
              <a:gdLst/>
              <a:ahLst/>
              <a:cxnLst/>
              <a:rect l="l" t="t" r="r" b="b"/>
              <a:pathLst>
                <a:path w="571" h="793" extrusionOk="0">
                  <a:moveTo>
                    <a:pt x="285" y="1"/>
                  </a:moveTo>
                  <a:cubicBezTo>
                    <a:pt x="127" y="1"/>
                    <a:pt x="0" y="191"/>
                    <a:pt x="0" y="412"/>
                  </a:cubicBezTo>
                  <a:cubicBezTo>
                    <a:pt x="0" y="634"/>
                    <a:pt x="127" y="793"/>
                    <a:pt x="285" y="793"/>
                  </a:cubicBezTo>
                  <a:cubicBezTo>
                    <a:pt x="444" y="793"/>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29" name="Google Shape;1929;p23"/>
            <p:cNvSpPr/>
            <p:nvPr/>
          </p:nvSpPr>
          <p:spPr>
            <a:xfrm>
              <a:off x="5851267" y="3254212"/>
              <a:ext cx="16117" cy="21501"/>
            </a:xfrm>
            <a:custGeom>
              <a:avLst/>
              <a:gdLst/>
              <a:ahLst/>
              <a:cxnLst/>
              <a:rect l="l" t="t" r="r" b="b"/>
              <a:pathLst>
                <a:path w="476" h="635" extrusionOk="0">
                  <a:moveTo>
                    <a:pt x="285" y="1"/>
                  </a:moveTo>
                  <a:cubicBezTo>
                    <a:pt x="127" y="1"/>
                    <a:pt x="0" y="191"/>
                    <a:pt x="0" y="412"/>
                  </a:cubicBezTo>
                  <a:cubicBezTo>
                    <a:pt x="0" y="476"/>
                    <a:pt x="0" y="571"/>
                    <a:pt x="32" y="634"/>
                  </a:cubicBezTo>
                  <a:cubicBezTo>
                    <a:pt x="159" y="444"/>
                    <a:pt x="317" y="286"/>
                    <a:pt x="475" y="96"/>
                  </a:cubicBezTo>
                  <a:cubicBezTo>
                    <a:pt x="412" y="32"/>
                    <a:pt x="349"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0" name="Google Shape;1930;p23"/>
            <p:cNvSpPr/>
            <p:nvPr/>
          </p:nvSpPr>
          <p:spPr>
            <a:xfrm>
              <a:off x="5829800" y="3282113"/>
              <a:ext cx="16117" cy="18657"/>
            </a:xfrm>
            <a:custGeom>
              <a:avLst/>
              <a:gdLst/>
              <a:ahLst/>
              <a:cxnLst/>
              <a:rect l="l" t="t" r="r" b="b"/>
              <a:pathLst>
                <a:path w="476" h="551" extrusionOk="0">
                  <a:moveTo>
                    <a:pt x="286" y="0"/>
                  </a:moveTo>
                  <a:cubicBezTo>
                    <a:pt x="128" y="0"/>
                    <a:pt x="1" y="159"/>
                    <a:pt x="1" y="380"/>
                  </a:cubicBezTo>
                  <a:cubicBezTo>
                    <a:pt x="1" y="444"/>
                    <a:pt x="1" y="507"/>
                    <a:pt x="33" y="539"/>
                  </a:cubicBezTo>
                  <a:cubicBezTo>
                    <a:pt x="50" y="547"/>
                    <a:pt x="69" y="551"/>
                    <a:pt x="89" y="551"/>
                  </a:cubicBezTo>
                  <a:cubicBezTo>
                    <a:pt x="142" y="551"/>
                    <a:pt x="199" y="522"/>
                    <a:pt x="223" y="475"/>
                  </a:cubicBezTo>
                  <a:cubicBezTo>
                    <a:pt x="223" y="475"/>
                    <a:pt x="318" y="317"/>
                    <a:pt x="476" y="64"/>
                  </a:cubicBezTo>
                  <a:cubicBezTo>
                    <a:pt x="444" y="32"/>
                    <a:pt x="381"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1" name="Google Shape;1931;p23"/>
            <p:cNvSpPr/>
            <p:nvPr/>
          </p:nvSpPr>
          <p:spPr>
            <a:xfrm>
              <a:off x="5752599" y="2686956"/>
              <a:ext cx="15068" cy="19334"/>
            </a:xfrm>
            <a:custGeom>
              <a:avLst/>
              <a:gdLst/>
              <a:ahLst/>
              <a:cxnLst/>
              <a:rect l="l" t="t" r="r" b="b"/>
              <a:pathLst>
                <a:path w="445" h="571" extrusionOk="0">
                  <a:moveTo>
                    <a:pt x="412" y="1"/>
                  </a:moveTo>
                  <a:lnTo>
                    <a:pt x="96" y="128"/>
                  </a:lnTo>
                  <a:cubicBezTo>
                    <a:pt x="32" y="159"/>
                    <a:pt x="1" y="223"/>
                    <a:pt x="32" y="286"/>
                  </a:cubicBezTo>
                  <a:cubicBezTo>
                    <a:pt x="32" y="286"/>
                    <a:pt x="96" y="413"/>
                    <a:pt x="191" y="571"/>
                  </a:cubicBezTo>
                  <a:cubicBezTo>
                    <a:pt x="317" y="571"/>
                    <a:pt x="444" y="381"/>
                    <a:pt x="444" y="159"/>
                  </a:cubicBezTo>
                  <a:cubicBezTo>
                    <a:pt x="444" y="96"/>
                    <a:pt x="444" y="33"/>
                    <a:pt x="412"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2" name="Google Shape;1932;p23"/>
            <p:cNvSpPr/>
            <p:nvPr/>
          </p:nvSpPr>
          <p:spPr>
            <a:xfrm>
              <a:off x="5790150" y="2679473"/>
              <a:ext cx="19334" cy="26817"/>
            </a:xfrm>
            <a:custGeom>
              <a:avLst/>
              <a:gdLst/>
              <a:ahLst/>
              <a:cxnLst/>
              <a:rect l="l" t="t" r="r" b="b"/>
              <a:pathLst>
                <a:path w="571" h="792"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3" name="Google Shape;1933;p23"/>
            <p:cNvSpPr/>
            <p:nvPr/>
          </p:nvSpPr>
          <p:spPr>
            <a:xfrm>
              <a:off x="5768682" y="2706256"/>
              <a:ext cx="20418" cy="27935"/>
            </a:xfrm>
            <a:custGeom>
              <a:avLst/>
              <a:gdLst/>
              <a:ahLst/>
              <a:cxnLst/>
              <a:rect l="l" t="t" r="r" b="b"/>
              <a:pathLst>
                <a:path w="603" h="825" extrusionOk="0">
                  <a:moveTo>
                    <a:pt x="286" y="1"/>
                  </a:moveTo>
                  <a:cubicBezTo>
                    <a:pt x="128" y="1"/>
                    <a:pt x="1" y="191"/>
                    <a:pt x="1" y="413"/>
                  </a:cubicBezTo>
                  <a:cubicBezTo>
                    <a:pt x="1" y="634"/>
                    <a:pt x="128" y="824"/>
                    <a:pt x="286" y="824"/>
                  </a:cubicBezTo>
                  <a:cubicBezTo>
                    <a:pt x="444" y="824"/>
                    <a:pt x="571" y="634"/>
                    <a:pt x="571" y="413"/>
                  </a:cubicBezTo>
                  <a:cubicBezTo>
                    <a:pt x="603"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4" name="Google Shape;1934;p23"/>
            <p:cNvSpPr/>
            <p:nvPr/>
          </p:nvSpPr>
          <p:spPr>
            <a:xfrm>
              <a:off x="5790150" y="2734156"/>
              <a:ext cx="19334" cy="26851"/>
            </a:xfrm>
            <a:custGeom>
              <a:avLst/>
              <a:gdLst/>
              <a:ahLst/>
              <a:cxnLst/>
              <a:rect l="l" t="t" r="r" b="b"/>
              <a:pathLst>
                <a:path w="571" h="793" extrusionOk="0">
                  <a:moveTo>
                    <a:pt x="285" y="0"/>
                  </a:moveTo>
                  <a:cubicBezTo>
                    <a:pt x="127" y="0"/>
                    <a:pt x="0" y="159"/>
                    <a:pt x="0" y="380"/>
                  </a:cubicBezTo>
                  <a:cubicBezTo>
                    <a:pt x="0" y="602"/>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5" name="Google Shape;1935;p23"/>
            <p:cNvSpPr/>
            <p:nvPr/>
          </p:nvSpPr>
          <p:spPr>
            <a:xfrm>
              <a:off x="5768682" y="3199528"/>
              <a:ext cx="20418" cy="26851"/>
            </a:xfrm>
            <a:custGeom>
              <a:avLst/>
              <a:gdLst/>
              <a:ahLst/>
              <a:cxnLst/>
              <a:rect l="l" t="t" r="r" b="b"/>
              <a:pathLst>
                <a:path w="603" h="793" extrusionOk="0">
                  <a:moveTo>
                    <a:pt x="286" y="1"/>
                  </a:moveTo>
                  <a:cubicBezTo>
                    <a:pt x="128" y="1"/>
                    <a:pt x="1" y="191"/>
                    <a:pt x="1" y="412"/>
                  </a:cubicBezTo>
                  <a:cubicBezTo>
                    <a:pt x="1" y="634"/>
                    <a:pt x="128" y="792"/>
                    <a:pt x="286" y="792"/>
                  </a:cubicBezTo>
                  <a:cubicBezTo>
                    <a:pt x="444" y="792"/>
                    <a:pt x="571" y="634"/>
                    <a:pt x="571" y="412"/>
                  </a:cubicBezTo>
                  <a:cubicBezTo>
                    <a:pt x="603"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6" name="Google Shape;1936;p23"/>
            <p:cNvSpPr/>
            <p:nvPr/>
          </p:nvSpPr>
          <p:spPr>
            <a:xfrm>
              <a:off x="5757983" y="3232779"/>
              <a:ext cx="9684" cy="21467"/>
            </a:xfrm>
            <a:custGeom>
              <a:avLst/>
              <a:gdLst/>
              <a:ahLst/>
              <a:cxnLst/>
              <a:rect l="l" t="t" r="r" b="b"/>
              <a:pathLst>
                <a:path w="286" h="634" extrusionOk="0">
                  <a:moveTo>
                    <a:pt x="222" y="0"/>
                  </a:moveTo>
                  <a:cubicBezTo>
                    <a:pt x="158" y="222"/>
                    <a:pt x="63" y="475"/>
                    <a:pt x="0" y="634"/>
                  </a:cubicBezTo>
                  <a:cubicBezTo>
                    <a:pt x="158" y="634"/>
                    <a:pt x="285" y="444"/>
                    <a:pt x="285" y="222"/>
                  </a:cubicBezTo>
                  <a:cubicBezTo>
                    <a:pt x="285" y="127"/>
                    <a:pt x="253" y="64"/>
                    <a:pt x="222"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7" name="Google Shape;1937;p23"/>
            <p:cNvSpPr/>
            <p:nvPr/>
          </p:nvSpPr>
          <p:spPr>
            <a:xfrm>
              <a:off x="5790150" y="3226345"/>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8" name="Google Shape;1938;p23"/>
            <p:cNvSpPr/>
            <p:nvPr/>
          </p:nvSpPr>
          <p:spPr>
            <a:xfrm>
              <a:off x="5768682" y="3254212"/>
              <a:ext cx="20418" cy="25767"/>
            </a:xfrm>
            <a:custGeom>
              <a:avLst/>
              <a:gdLst/>
              <a:ahLst/>
              <a:cxnLst/>
              <a:rect l="l" t="t" r="r" b="b"/>
              <a:pathLst>
                <a:path w="603" h="761" extrusionOk="0">
                  <a:moveTo>
                    <a:pt x="286" y="1"/>
                  </a:moveTo>
                  <a:cubicBezTo>
                    <a:pt x="128" y="1"/>
                    <a:pt x="1" y="191"/>
                    <a:pt x="1" y="412"/>
                  </a:cubicBezTo>
                  <a:cubicBezTo>
                    <a:pt x="1" y="476"/>
                    <a:pt x="32" y="571"/>
                    <a:pt x="64" y="634"/>
                  </a:cubicBezTo>
                  <a:lnTo>
                    <a:pt x="413" y="761"/>
                  </a:lnTo>
                  <a:cubicBezTo>
                    <a:pt x="508" y="698"/>
                    <a:pt x="571" y="571"/>
                    <a:pt x="571" y="412"/>
                  </a:cubicBezTo>
                  <a:cubicBezTo>
                    <a:pt x="603"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39" name="Google Shape;1939;p23"/>
            <p:cNvSpPr/>
            <p:nvPr/>
          </p:nvSpPr>
          <p:spPr>
            <a:xfrm>
              <a:off x="5793366" y="3282113"/>
              <a:ext cx="15034" cy="9684"/>
            </a:xfrm>
            <a:custGeom>
              <a:avLst/>
              <a:gdLst/>
              <a:ahLst/>
              <a:cxnLst/>
              <a:rect l="l" t="t" r="r" b="b"/>
              <a:pathLst>
                <a:path w="444" h="286" extrusionOk="0">
                  <a:moveTo>
                    <a:pt x="190" y="0"/>
                  </a:moveTo>
                  <a:cubicBezTo>
                    <a:pt x="95" y="0"/>
                    <a:pt x="32" y="32"/>
                    <a:pt x="0" y="95"/>
                  </a:cubicBezTo>
                  <a:lnTo>
                    <a:pt x="444" y="285"/>
                  </a:lnTo>
                  <a:cubicBezTo>
                    <a:pt x="412" y="95"/>
                    <a:pt x="317" y="0"/>
                    <a:pt x="190"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0" name="Google Shape;1940;p23"/>
            <p:cNvSpPr/>
            <p:nvPr/>
          </p:nvSpPr>
          <p:spPr>
            <a:xfrm>
              <a:off x="5645364" y="2816707"/>
              <a:ext cx="19334" cy="26851"/>
            </a:xfrm>
            <a:custGeom>
              <a:avLst/>
              <a:gdLst/>
              <a:ahLst/>
              <a:cxnLst/>
              <a:rect l="l" t="t" r="r" b="b"/>
              <a:pathLst>
                <a:path w="571" h="793" extrusionOk="0">
                  <a:moveTo>
                    <a:pt x="254" y="1"/>
                  </a:moveTo>
                  <a:cubicBezTo>
                    <a:pt x="96" y="33"/>
                    <a:pt x="1" y="191"/>
                    <a:pt x="1" y="381"/>
                  </a:cubicBezTo>
                  <a:cubicBezTo>
                    <a:pt x="1" y="603"/>
                    <a:pt x="128" y="793"/>
                    <a:pt x="286" y="793"/>
                  </a:cubicBezTo>
                  <a:cubicBezTo>
                    <a:pt x="444" y="793"/>
                    <a:pt x="571" y="603"/>
                    <a:pt x="571" y="381"/>
                  </a:cubicBezTo>
                  <a:cubicBezTo>
                    <a:pt x="571" y="223"/>
                    <a:pt x="508" y="96"/>
                    <a:pt x="413" y="33"/>
                  </a:cubicBezTo>
                  <a:cubicBezTo>
                    <a:pt x="349" y="1"/>
                    <a:pt x="286" y="1"/>
                    <a:pt x="25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1" name="Google Shape;1941;p23"/>
            <p:cNvSpPr/>
            <p:nvPr/>
          </p:nvSpPr>
          <p:spPr>
            <a:xfrm>
              <a:off x="5687181" y="2819924"/>
              <a:ext cx="19368" cy="23634"/>
            </a:xfrm>
            <a:custGeom>
              <a:avLst/>
              <a:gdLst/>
              <a:ahLst/>
              <a:cxnLst/>
              <a:rect l="l" t="t" r="r" b="b"/>
              <a:pathLst>
                <a:path w="572" h="698" extrusionOk="0">
                  <a:moveTo>
                    <a:pt x="64" y="1"/>
                  </a:moveTo>
                  <a:cubicBezTo>
                    <a:pt x="33" y="96"/>
                    <a:pt x="1" y="191"/>
                    <a:pt x="1" y="286"/>
                  </a:cubicBezTo>
                  <a:cubicBezTo>
                    <a:pt x="1" y="508"/>
                    <a:pt x="128" y="698"/>
                    <a:pt x="286" y="698"/>
                  </a:cubicBezTo>
                  <a:cubicBezTo>
                    <a:pt x="444" y="698"/>
                    <a:pt x="571" y="508"/>
                    <a:pt x="571" y="286"/>
                  </a:cubicBezTo>
                  <a:cubicBezTo>
                    <a:pt x="571" y="191"/>
                    <a:pt x="539" y="64"/>
                    <a:pt x="476" y="1"/>
                  </a:cubicBezTo>
                  <a:cubicBezTo>
                    <a:pt x="392" y="1"/>
                    <a:pt x="307" y="15"/>
                    <a:pt x="213" y="15"/>
                  </a:cubicBezTo>
                  <a:cubicBezTo>
                    <a:pt x="166" y="15"/>
                    <a:pt x="117" y="11"/>
                    <a:pt x="6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2" name="Google Shape;1942;p23"/>
            <p:cNvSpPr/>
            <p:nvPr/>
          </p:nvSpPr>
          <p:spPr>
            <a:xfrm>
              <a:off x="5665748" y="2843524"/>
              <a:ext cx="20418" cy="26851"/>
            </a:xfrm>
            <a:custGeom>
              <a:avLst/>
              <a:gdLst/>
              <a:ahLst/>
              <a:cxnLst/>
              <a:rect l="l" t="t" r="r" b="b"/>
              <a:pathLst>
                <a:path w="603" h="793" extrusionOk="0">
                  <a:moveTo>
                    <a:pt x="317" y="1"/>
                  </a:moveTo>
                  <a:cubicBezTo>
                    <a:pt x="127" y="1"/>
                    <a:pt x="1" y="191"/>
                    <a:pt x="1" y="412"/>
                  </a:cubicBezTo>
                  <a:cubicBezTo>
                    <a:pt x="1" y="634"/>
                    <a:pt x="127" y="792"/>
                    <a:pt x="317" y="792"/>
                  </a:cubicBezTo>
                  <a:cubicBezTo>
                    <a:pt x="476" y="792"/>
                    <a:pt x="602" y="634"/>
                    <a:pt x="602" y="412"/>
                  </a:cubicBezTo>
                  <a:cubicBezTo>
                    <a:pt x="602" y="191"/>
                    <a:pt x="476"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3" name="Google Shape;1943;p23"/>
            <p:cNvSpPr/>
            <p:nvPr/>
          </p:nvSpPr>
          <p:spPr>
            <a:xfrm>
              <a:off x="5707565" y="2843524"/>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4" name="Google Shape;1944;p23"/>
            <p:cNvSpPr/>
            <p:nvPr/>
          </p:nvSpPr>
          <p:spPr>
            <a:xfrm>
              <a:off x="5645364" y="2870341"/>
              <a:ext cx="19334" cy="27901"/>
            </a:xfrm>
            <a:custGeom>
              <a:avLst/>
              <a:gdLst/>
              <a:ahLst/>
              <a:cxnLst/>
              <a:rect l="l" t="t" r="r" b="b"/>
              <a:pathLst>
                <a:path w="571"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5" name="Google Shape;1945;p23"/>
            <p:cNvSpPr/>
            <p:nvPr/>
          </p:nvSpPr>
          <p:spPr>
            <a:xfrm>
              <a:off x="5687181" y="2870341"/>
              <a:ext cx="19368" cy="27901"/>
            </a:xfrm>
            <a:custGeom>
              <a:avLst/>
              <a:gdLst/>
              <a:ahLst/>
              <a:cxnLst/>
              <a:rect l="l" t="t" r="r" b="b"/>
              <a:pathLst>
                <a:path w="572"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6" name="Google Shape;1946;p23"/>
            <p:cNvSpPr/>
            <p:nvPr/>
          </p:nvSpPr>
          <p:spPr>
            <a:xfrm>
              <a:off x="5665748" y="2898208"/>
              <a:ext cx="20418" cy="26851"/>
            </a:xfrm>
            <a:custGeom>
              <a:avLst/>
              <a:gdLst/>
              <a:ahLst/>
              <a:cxnLst/>
              <a:rect l="l" t="t" r="r" b="b"/>
              <a:pathLst>
                <a:path w="603" h="793" extrusionOk="0">
                  <a:moveTo>
                    <a:pt x="317" y="1"/>
                  </a:moveTo>
                  <a:cubicBezTo>
                    <a:pt x="127" y="1"/>
                    <a:pt x="1" y="191"/>
                    <a:pt x="1" y="412"/>
                  </a:cubicBezTo>
                  <a:cubicBezTo>
                    <a:pt x="1" y="634"/>
                    <a:pt x="127" y="792"/>
                    <a:pt x="317" y="792"/>
                  </a:cubicBezTo>
                  <a:cubicBezTo>
                    <a:pt x="476" y="792"/>
                    <a:pt x="602" y="634"/>
                    <a:pt x="602" y="412"/>
                  </a:cubicBezTo>
                  <a:cubicBezTo>
                    <a:pt x="602" y="191"/>
                    <a:pt x="476"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7" name="Google Shape;1947;p23"/>
            <p:cNvSpPr/>
            <p:nvPr/>
          </p:nvSpPr>
          <p:spPr>
            <a:xfrm>
              <a:off x="5707565" y="2898208"/>
              <a:ext cx="19334" cy="26851"/>
            </a:xfrm>
            <a:custGeom>
              <a:avLst/>
              <a:gdLst/>
              <a:ahLst/>
              <a:cxnLst/>
              <a:rect l="l" t="t" r="r" b="b"/>
              <a:pathLst>
                <a:path w="571" h="793" extrusionOk="0">
                  <a:moveTo>
                    <a:pt x="286" y="1"/>
                  </a:moveTo>
                  <a:cubicBezTo>
                    <a:pt x="127" y="1"/>
                    <a:pt x="1" y="191"/>
                    <a:pt x="1" y="412"/>
                  </a:cubicBezTo>
                  <a:cubicBezTo>
                    <a:pt x="1" y="634"/>
                    <a:pt x="127"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8" name="Google Shape;1948;p23"/>
            <p:cNvSpPr/>
            <p:nvPr/>
          </p:nvSpPr>
          <p:spPr>
            <a:xfrm>
              <a:off x="5647531" y="2925025"/>
              <a:ext cx="17167" cy="24684"/>
            </a:xfrm>
            <a:custGeom>
              <a:avLst/>
              <a:gdLst/>
              <a:ahLst/>
              <a:cxnLst/>
              <a:rect l="l" t="t" r="r" b="b"/>
              <a:pathLst>
                <a:path w="507" h="729" extrusionOk="0">
                  <a:moveTo>
                    <a:pt x="222" y="0"/>
                  </a:moveTo>
                  <a:cubicBezTo>
                    <a:pt x="127" y="0"/>
                    <a:pt x="32" y="95"/>
                    <a:pt x="0" y="190"/>
                  </a:cubicBezTo>
                  <a:cubicBezTo>
                    <a:pt x="159" y="349"/>
                    <a:pt x="285" y="539"/>
                    <a:pt x="412" y="729"/>
                  </a:cubicBezTo>
                  <a:cubicBezTo>
                    <a:pt x="475" y="634"/>
                    <a:pt x="507" y="539"/>
                    <a:pt x="507" y="412"/>
                  </a:cubicBezTo>
                  <a:cubicBezTo>
                    <a:pt x="507" y="190"/>
                    <a:pt x="380" y="0"/>
                    <a:pt x="222"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49" name="Google Shape;1949;p23"/>
            <p:cNvSpPr/>
            <p:nvPr/>
          </p:nvSpPr>
          <p:spPr>
            <a:xfrm>
              <a:off x="5687181" y="2925025"/>
              <a:ext cx="19368" cy="27901"/>
            </a:xfrm>
            <a:custGeom>
              <a:avLst/>
              <a:gdLst/>
              <a:ahLst/>
              <a:cxnLst/>
              <a:rect l="l" t="t" r="r" b="b"/>
              <a:pathLst>
                <a:path w="572"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0" name="Google Shape;1950;p23"/>
            <p:cNvSpPr/>
            <p:nvPr/>
          </p:nvSpPr>
          <p:spPr>
            <a:xfrm>
              <a:off x="5667881" y="2952892"/>
              <a:ext cx="18284" cy="27935"/>
            </a:xfrm>
            <a:custGeom>
              <a:avLst/>
              <a:gdLst/>
              <a:ahLst/>
              <a:cxnLst/>
              <a:rect l="l" t="t" r="r" b="b"/>
              <a:pathLst>
                <a:path w="540" h="825" extrusionOk="0">
                  <a:moveTo>
                    <a:pt x="254" y="1"/>
                  </a:moveTo>
                  <a:cubicBezTo>
                    <a:pt x="128" y="1"/>
                    <a:pt x="33" y="96"/>
                    <a:pt x="1" y="223"/>
                  </a:cubicBezTo>
                  <a:cubicBezTo>
                    <a:pt x="64" y="381"/>
                    <a:pt x="128" y="603"/>
                    <a:pt x="128" y="793"/>
                  </a:cubicBezTo>
                  <a:cubicBezTo>
                    <a:pt x="159" y="793"/>
                    <a:pt x="191" y="824"/>
                    <a:pt x="254" y="824"/>
                  </a:cubicBezTo>
                  <a:cubicBezTo>
                    <a:pt x="413" y="824"/>
                    <a:pt x="539" y="634"/>
                    <a:pt x="539" y="413"/>
                  </a:cubicBezTo>
                  <a:cubicBezTo>
                    <a:pt x="539" y="191"/>
                    <a:pt x="413" y="1"/>
                    <a:pt x="25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1" name="Google Shape;1951;p23"/>
            <p:cNvSpPr/>
            <p:nvPr/>
          </p:nvSpPr>
          <p:spPr>
            <a:xfrm>
              <a:off x="5707565" y="2952892"/>
              <a:ext cx="19334" cy="27935"/>
            </a:xfrm>
            <a:custGeom>
              <a:avLst/>
              <a:gdLst/>
              <a:ahLst/>
              <a:cxnLst/>
              <a:rect l="l" t="t" r="r" b="b"/>
              <a:pathLst>
                <a:path w="571" h="825" extrusionOk="0">
                  <a:moveTo>
                    <a:pt x="286" y="1"/>
                  </a:moveTo>
                  <a:cubicBezTo>
                    <a:pt x="127" y="1"/>
                    <a:pt x="1" y="191"/>
                    <a:pt x="1" y="413"/>
                  </a:cubicBezTo>
                  <a:cubicBezTo>
                    <a:pt x="1" y="634"/>
                    <a:pt x="127" y="824"/>
                    <a:pt x="286" y="824"/>
                  </a:cubicBezTo>
                  <a:cubicBezTo>
                    <a:pt x="444" y="824"/>
                    <a:pt x="571" y="634"/>
                    <a:pt x="571" y="413"/>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2" name="Google Shape;1952;p23"/>
            <p:cNvSpPr/>
            <p:nvPr/>
          </p:nvSpPr>
          <p:spPr>
            <a:xfrm>
              <a:off x="5687181" y="2980793"/>
              <a:ext cx="19368" cy="26817"/>
            </a:xfrm>
            <a:custGeom>
              <a:avLst/>
              <a:gdLst/>
              <a:ahLst/>
              <a:cxnLst/>
              <a:rect l="l" t="t" r="r" b="b"/>
              <a:pathLst>
                <a:path w="572" h="792"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3" name="Google Shape;1953;p23"/>
            <p:cNvSpPr/>
            <p:nvPr/>
          </p:nvSpPr>
          <p:spPr>
            <a:xfrm>
              <a:off x="5665748" y="3007576"/>
              <a:ext cx="20418" cy="27935"/>
            </a:xfrm>
            <a:custGeom>
              <a:avLst/>
              <a:gdLst/>
              <a:ahLst/>
              <a:cxnLst/>
              <a:rect l="l" t="t" r="r" b="b"/>
              <a:pathLst>
                <a:path w="603" h="825" extrusionOk="0">
                  <a:moveTo>
                    <a:pt x="317" y="1"/>
                  </a:moveTo>
                  <a:cubicBezTo>
                    <a:pt x="127" y="1"/>
                    <a:pt x="1" y="191"/>
                    <a:pt x="1" y="413"/>
                  </a:cubicBezTo>
                  <a:cubicBezTo>
                    <a:pt x="1" y="634"/>
                    <a:pt x="127" y="824"/>
                    <a:pt x="317" y="824"/>
                  </a:cubicBezTo>
                  <a:cubicBezTo>
                    <a:pt x="476" y="824"/>
                    <a:pt x="602" y="634"/>
                    <a:pt x="602" y="413"/>
                  </a:cubicBezTo>
                  <a:cubicBezTo>
                    <a:pt x="602" y="191"/>
                    <a:pt x="476"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4" name="Google Shape;1954;p23"/>
            <p:cNvSpPr/>
            <p:nvPr/>
          </p:nvSpPr>
          <p:spPr>
            <a:xfrm>
              <a:off x="5707565" y="3007576"/>
              <a:ext cx="19334" cy="27935"/>
            </a:xfrm>
            <a:custGeom>
              <a:avLst/>
              <a:gdLst/>
              <a:ahLst/>
              <a:cxnLst/>
              <a:rect l="l" t="t" r="r" b="b"/>
              <a:pathLst>
                <a:path w="571" h="825" extrusionOk="0">
                  <a:moveTo>
                    <a:pt x="286" y="1"/>
                  </a:moveTo>
                  <a:cubicBezTo>
                    <a:pt x="127" y="1"/>
                    <a:pt x="1" y="191"/>
                    <a:pt x="1" y="413"/>
                  </a:cubicBezTo>
                  <a:cubicBezTo>
                    <a:pt x="1" y="634"/>
                    <a:pt x="127" y="824"/>
                    <a:pt x="286" y="824"/>
                  </a:cubicBezTo>
                  <a:cubicBezTo>
                    <a:pt x="444" y="824"/>
                    <a:pt x="571" y="634"/>
                    <a:pt x="571" y="413"/>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5" name="Google Shape;1955;p23"/>
            <p:cNvSpPr/>
            <p:nvPr/>
          </p:nvSpPr>
          <p:spPr>
            <a:xfrm>
              <a:off x="5645364" y="3035477"/>
              <a:ext cx="19334" cy="26851"/>
            </a:xfrm>
            <a:custGeom>
              <a:avLst/>
              <a:gdLst/>
              <a:ahLst/>
              <a:cxnLst/>
              <a:rect l="l" t="t" r="r" b="b"/>
              <a:pathLst>
                <a:path w="571" h="793" extrusionOk="0">
                  <a:moveTo>
                    <a:pt x="286" y="0"/>
                  </a:moveTo>
                  <a:cubicBezTo>
                    <a:pt x="128" y="0"/>
                    <a:pt x="1" y="159"/>
                    <a:pt x="1" y="380"/>
                  </a:cubicBezTo>
                  <a:cubicBezTo>
                    <a:pt x="1" y="634"/>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6" name="Google Shape;1956;p23"/>
            <p:cNvSpPr/>
            <p:nvPr/>
          </p:nvSpPr>
          <p:spPr>
            <a:xfrm>
              <a:off x="5687181" y="3035477"/>
              <a:ext cx="19368" cy="26851"/>
            </a:xfrm>
            <a:custGeom>
              <a:avLst/>
              <a:gdLst/>
              <a:ahLst/>
              <a:cxnLst/>
              <a:rect l="l" t="t" r="r" b="b"/>
              <a:pathLst>
                <a:path w="572" h="793"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7" name="Google Shape;1957;p23"/>
            <p:cNvSpPr/>
            <p:nvPr/>
          </p:nvSpPr>
          <p:spPr>
            <a:xfrm>
              <a:off x="5665748" y="3062294"/>
              <a:ext cx="20418" cy="27901"/>
            </a:xfrm>
            <a:custGeom>
              <a:avLst/>
              <a:gdLst/>
              <a:ahLst/>
              <a:cxnLst/>
              <a:rect l="l" t="t" r="r" b="b"/>
              <a:pathLst>
                <a:path w="603" h="824" extrusionOk="0">
                  <a:moveTo>
                    <a:pt x="317" y="0"/>
                  </a:moveTo>
                  <a:cubicBezTo>
                    <a:pt x="127" y="0"/>
                    <a:pt x="1" y="190"/>
                    <a:pt x="1" y="412"/>
                  </a:cubicBezTo>
                  <a:cubicBezTo>
                    <a:pt x="1" y="633"/>
                    <a:pt x="127" y="823"/>
                    <a:pt x="317" y="823"/>
                  </a:cubicBezTo>
                  <a:cubicBezTo>
                    <a:pt x="476" y="823"/>
                    <a:pt x="602" y="633"/>
                    <a:pt x="602" y="412"/>
                  </a:cubicBezTo>
                  <a:cubicBezTo>
                    <a:pt x="602" y="190"/>
                    <a:pt x="476"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8" name="Google Shape;1958;p23"/>
            <p:cNvSpPr/>
            <p:nvPr/>
          </p:nvSpPr>
          <p:spPr>
            <a:xfrm>
              <a:off x="5707565" y="3062294"/>
              <a:ext cx="19334" cy="27901"/>
            </a:xfrm>
            <a:custGeom>
              <a:avLst/>
              <a:gdLst/>
              <a:ahLst/>
              <a:cxnLst/>
              <a:rect l="l" t="t" r="r" b="b"/>
              <a:pathLst>
                <a:path w="571" h="824" extrusionOk="0">
                  <a:moveTo>
                    <a:pt x="286" y="0"/>
                  </a:moveTo>
                  <a:cubicBezTo>
                    <a:pt x="127" y="0"/>
                    <a:pt x="1" y="190"/>
                    <a:pt x="1" y="412"/>
                  </a:cubicBezTo>
                  <a:cubicBezTo>
                    <a:pt x="1" y="633"/>
                    <a:pt x="127" y="823"/>
                    <a:pt x="286" y="823"/>
                  </a:cubicBezTo>
                  <a:cubicBezTo>
                    <a:pt x="444" y="823"/>
                    <a:pt x="571" y="633"/>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59" name="Google Shape;1959;p23"/>
            <p:cNvSpPr/>
            <p:nvPr/>
          </p:nvSpPr>
          <p:spPr>
            <a:xfrm>
              <a:off x="5645364" y="3090160"/>
              <a:ext cx="19334" cy="26851"/>
            </a:xfrm>
            <a:custGeom>
              <a:avLst/>
              <a:gdLst/>
              <a:ahLst/>
              <a:cxnLst/>
              <a:rect l="l" t="t" r="r" b="b"/>
              <a:pathLst>
                <a:path w="571" h="793" extrusionOk="0">
                  <a:moveTo>
                    <a:pt x="286" y="0"/>
                  </a:moveTo>
                  <a:cubicBezTo>
                    <a:pt x="128" y="0"/>
                    <a:pt x="1" y="159"/>
                    <a:pt x="1" y="380"/>
                  </a:cubicBezTo>
                  <a:cubicBezTo>
                    <a:pt x="1" y="634"/>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0" name="Google Shape;1960;p23"/>
            <p:cNvSpPr/>
            <p:nvPr/>
          </p:nvSpPr>
          <p:spPr>
            <a:xfrm>
              <a:off x="5687181" y="3090160"/>
              <a:ext cx="19368" cy="26851"/>
            </a:xfrm>
            <a:custGeom>
              <a:avLst/>
              <a:gdLst/>
              <a:ahLst/>
              <a:cxnLst/>
              <a:rect l="l" t="t" r="r" b="b"/>
              <a:pathLst>
                <a:path w="572" h="793" extrusionOk="0">
                  <a:moveTo>
                    <a:pt x="286" y="0"/>
                  </a:moveTo>
                  <a:cubicBezTo>
                    <a:pt x="128" y="0"/>
                    <a:pt x="1" y="159"/>
                    <a:pt x="1" y="380"/>
                  </a:cubicBezTo>
                  <a:cubicBezTo>
                    <a:pt x="1" y="602"/>
                    <a:pt x="128"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1" name="Google Shape;1961;p23"/>
            <p:cNvSpPr/>
            <p:nvPr/>
          </p:nvSpPr>
          <p:spPr>
            <a:xfrm>
              <a:off x="5665748" y="3116978"/>
              <a:ext cx="20418" cy="23600"/>
            </a:xfrm>
            <a:custGeom>
              <a:avLst/>
              <a:gdLst/>
              <a:ahLst/>
              <a:cxnLst/>
              <a:rect l="l" t="t" r="r" b="b"/>
              <a:pathLst>
                <a:path w="603" h="697" extrusionOk="0">
                  <a:moveTo>
                    <a:pt x="317" y="0"/>
                  </a:moveTo>
                  <a:cubicBezTo>
                    <a:pt x="127" y="0"/>
                    <a:pt x="1" y="190"/>
                    <a:pt x="1" y="412"/>
                  </a:cubicBezTo>
                  <a:cubicBezTo>
                    <a:pt x="1" y="539"/>
                    <a:pt x="32" y="634"/>
                    <a:pt x="96" y="697"/>
                  </a:cubicBezTo>
                  <a:cubicBezTo>
                    <a:pt x="222" y="697"/>
                    <a:pt x="381" y="665"/>
                    <a:pt x="539" y="665"/>
                  </a:cubicBezTo>
                  <a:cubicBezTo>
                    <a:pt x="571" y="602"/>
                    <a:pt x="602" y="507"/>
                    <a:pt x="602" y="412"/>
                  </a:cubicBezTo>
                  <a:cubicBezTo>
                    <a:pt x="602" y="190"/>
                    <a:pt x="476"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2" name="Google Shape;1962;p23"/>
            <p:cNvSpPr/>
            <p:nvPr/>
          </p:nvSpPr>
          <p:spPr>
            <a:xfrm>
              <a:off x="5707565" y="3116978"/>
              <a:ext cx="20418" cy="25767"/>
            </a:xfrm>
            <a:custGeom>
              <a:avLst/>
              <a:gdLst/>
              <a:ahLst/>
              <a:cxnLst/>
              <a:rect l="l" t="t" r="r" b="b"/>
              <a:pathLst>
                <a:path w="603" h="761" extrusionOk="0">
                  <a:moveTo>
                    <a:pt x="286" y="0"/>
                  </a:moveTo>
                  <a:cubicBezTo>
                    <a:pt x="127" y="0"/>
                    <a:pt x="1" y="190"/>
                    <a:pt x="1" y="412"/>
                  </a:cubicBezTo>
                  <a:cubicBezTo>
                    <a:pt x="1" y="539"/>
                    <a:pt x="32" y="634"/>
                    <a:pt x="96" y="697"/>
                  </a:cubicBezTo>
                  <a:cubicBezTo>
                    <a:pt x="222" y="729"/>
                    <a:pt x="317" y="729"/>
                    <a:pt x="444" y="760"/>
                  </a:cubicBezTo>
                  <a:cubicBezTo>
                    <a:pt x="539" y="697"/>
                    <a:pt x="602" y="570"/>
                    <a:pt x="602"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3" name="Google Shape;1963;p23"/>
            <p:cNvSpPr/>
            <p:nvPr/>
          </p:nvSpPr>
          <p:spPr>
            <a:xfrm>
              <a:off x="5632497" y="2812441"/>
              <a:ext cx="8634" cy="3251"/>
            </a:xfrm>
            <a:custGeom>
              <a:avLst/>
              <a:gdLst/>
              <a:ahLst/>
              <a:cxnLst/>
              <a:rect l="l" t="t" r="r" b="b"/>
              <a:pathLst>
                <a:path w="255" h="96" extrusionOk="0">
                  <a:moveTo>
                    <a:pt x="159" y="0"/>
                  </a:moveTo>
                  <a:cubicBezTo>
                    <a:pt x="96" y="0"/>
                    <a:pt x="33" y="32"/>
                    <a:pt x="1" y="64"/>
                  </a:cubicBezTo>
                  <a:cubicBezTo>
                    <a:pt x="33" y="95"/>
                    <a:pt x="64" y="95"/>
                    <a:pt x="96" y="95"/>
                  </a:cubicBezTo>
                  <a:cubicBezTo>
                    <a:pt x="159" y="95"/>
                    <a:pt x="223" y="64"/>
                    <a:pt x="254" y="32"/>
                  </a:cubicBezTo>
                  <a:cubicBezTo>
                    <a:pt x="191" y="0"/>
                    <a:pt x="159" y="0"/>
                    <a:pt x="159"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4" name="Google Shape;1964;p23"/>
            <p:cNvSpPr/>
            <p:nvPr/>
          </p:nvSpPr>
          <p:spPr>
            <a:xfrm>
              <a:off x="5622847" y="2836007"/>
              <a:ext cx="1117" cy="1117"/>
            </a:xfrm>
            <a:custGeom>
              <a:avLst/>
              <a:gdLst/>
              <a:ahLst/>
              <a:cxnLst/>
              <a:rect l="l" t="t" r="r" b="b"/>
              <a:pathLst>
                <a:path w="33" h="33" extrusionOk="0">
                  <a:moveTo>
                    <a:pt x="1" y="33"/>
                  </a:moveTo>
                  <a:cubicBezTo>
                    <a:pt x="1" y="33"/>
                    <a:pt x="33" y="1"/>
                    <a:pt x="33"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5" name="Google Shape;1965;p23"/>
            <p:cNvSpPr/>
            <p:nvPr/>
          </p:nvSpPr>
          <p:spPr>
            <a:xfrm>
              <a:off x="5626064" y="2843524"/>
              <a:ext cx="19334" cy="26851"/>
            </a:xfrm>
            <a:custGeom>
              <a:avLst/>
              <a:gdLst/>
              <a:ahLst/>
              <a:cxnLst/>
              <a:rect l="l" t="t" r="r" b="b"/>
              <a:pathLst>
                <a:path w="571" h="793" extrusionOk="0">
                  <a:moveTo>
                    <a:pt x="286" y="1"/>
                  </a:moveTo>
                  <a:cubicBezTo>
                    <a:pt x="128" y="1"/>
                    <a:pt x="1" y="191"/>
                    <a:pt x="1" y="412"/>
                  </a:cubicBezTo>
                  <a:cubicBezTo>
                    <a:pt x="1" y="634"/>
                    <a:pt x="128"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6" name="Google Shape;1966;p23"/>
            <p:cNvSpPr/>
            <p:nvPr/>
          </p:nvSpPr>
          <p:spPr>
            <a:xfrm>
              <a:off x="5604631" y="2870341"/>
              <a:ext cx="20418" cy="27901"/>
            </a:xfrm>
            <a:custGeom>
              <a:avLst/>
              <a:gdLst/>
              <a:ahLst/>
              <a:cxnLst/>
              <a:rect l="l" t="t" r="r" b="b"/>
              <a:pathLst>
                <a:path w="603" h="824" extrusionOk="0">
                  <a:moveTo>
                    <a:pt x="317" y="0"/>
                  </a:moveTo>
                  <a:cubicBezTo>
                    <a:pt x="127" y="0"/>
                    <a:pt x="0" y="190"/>
                    <a:pt x="0" y="412"/>
                  </a:cubicBezTo>
                  <a:cubicBezTo>
                    <a:pt x="0" y="634"/>
                    <a:pt x="159" y="824"/>
                    <a:pt x="317" y="824"/>
                  </a:cubicBezTo>
                  <a:cubicBezTo>
                    <a:pt x="475" y="824"/>
                    <a:pt x="602" y="634"/>
                    <a:pt x="602" y="412"/>
                  </a:cubicBezTo>
                  <a:cubicBezTo>
                    <a:pt x="602" y="190"/>
                    <a:pt x="475"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7" name="Google Shape;1967;p23"/>
            <p:cNvSpPr/>
            <p:nvPr/>
          </p:nvSpPr>
          <p:spPr>
            <a:xfrm>
              <a:off x="5626064" y="2898208"/>
              <a:ext cx="19334" cy="25767"/>
            </a:xfrm>
            <a:custGeom>
              <a:avLst/>
              <a:gdLst/>
              <a:ahLst/>
              <a:cxnLst/>
              <a:rect l="l" t="t" r="r" b="b"/>
              <a:pathLst>
                <a:path w="571" h="761" extrusionOk="0">
                  <a:moveTo>
                    <a:pt x="286" y="1"/>
                  </a:moveTo>
                  <a:cubicBezTo>
                    <a:pt x="128" y="1"/>
                    <a:pt x="1" y="191"/>
                    <a:pt x="1" y="412"/>
                  </a:cubicBezTo>
                  <a:cubicBezTo>
                    <a:pt x="1" y="412"/>
                    <a:pt x="1" y="444"/>
                    <a:pt x="1" y="444"/>
                  </a:cubicBezTo>
                  <a:cubicBezTo>
                    <a:pt x="128" y="539"/>
                    <a:pt x="254" y="666"/>
                    <a:pt x="381" y="761"/>
                  </a:cubicBezTo>
                  <a:cubicBezTo>
                    <a:pt x="508" y="697"/>
                    <a:pt x="571" y="571"/>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8" name="Google Shape;1968;p23"/>
            <p:cNvSpPr/>
            <p:nvPr/>
          </p:nvSpPr>
          <p:spPr>
            <a:xfrm>
              <a:off x="5607847" y="3047260"/>
              <a:ext cx="17201" cy="15068"/>
            </a:xfrm>
            <a:custGeom>
              <a:avLst/>
              <a:gdLst/>
              <a:ahLst/>
              <a:cxnLst/>
              <a:rect l="l" t="t" r="r" b="b"/>
              <a:pathLst>
                <a:path w="508" h="445" extrusionOk="0">
                  <a:moveTo>
                    <a:pt x="507" y="1"/>
                  </a:moveTo>
                  <a:cubicBezTo>
                    <a:pt x="285" y="159"/>
                    <a:pt x="127" y="254"/>
                    <a:pt x="0" y="317"/>
                  </a:cubicBezTo>
                  <a:cubicBezTo>
                    <a:pt x="64" y="412"/>
                    <a:pt x="127" y="444"/>
                    <a:pt x="222" y="444"/>
                  </a:cubicBezTo>
                  <a:cubicBezTo>
                    <a:pt x="380" y="444"/>
                    <a:pt x="507" y="254"/>
                    <a:pt x="507" y="32"/>
                  </a:cubicBezTo>
                  <a:cubicBezTo>
                    <a:pt x="507" y="32"/>
                    <a:pt x="507" y="1"/>
                    <a:pt x="50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69" name="Google Shape;1969;p23"/>
            <p:cNvSpPr/>
            <p:nvPr/>
          </p:nvSpPr>
          <p:spPr>
            <a:xfrm>
              <a:off x="5600330" y="3065510"/>
              <a:ext cx="3251" cy="10734"/>
            </a:xfrm>
            <a:custGeom>
              <a:avLst/>
              <a:gdLst/>
              <a:ahLst/>
              <a:cxnLst/>
              <a:rect l="l" t="t" r="r" b="b"/>
              <a:pathLst>
                <a:path w="96" h="317" extrusionOk="0">
                  <a:moveTo>
                    <a:pt x="1" y="0"/>
                  </a:moveTo>
                  <a:cubicBezTo>
                    <a:pt x="1" y="32"/>
                    <a:pt x="1" y="32"/>
                    <a:pt x="1" y="63"/>
                  </a:cubicBezTo>
                  <a:lnTo>
                    <a:pt x="96" y="317"/>
                  </a:lnTo>
                  <a:cubicBezTo>
                    <a:pt x="96" y="190"/>
                    <a:pt x="64" y="63"/>
                    <a:pt x="1"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0" name="Google Shape;1970;p23"/>
            <p:cNvSpPr/>
            <p:nvPr/>
          </p:nvSpPr>
          <p:spPr>
            <a:xfrm>
              <a:off x="5626064" y="3062294"/>
              <a:ext cx="19334" cy="27901"/>
            </a:xfrm>
            <a:custGeom>
              <a:avLst/>
              <a:gdLst/>
              <a:ahLst/>
              <a:cxnLst/>
              <a:rect l="l" t="t" r="r" b="b"/>
              <a:pathLst>
                <a:path w="571" h="824" extrusionOk="0">
                  <a:moveTo>
                    <a:pt x="286" y="0"/>
                  </a:moveTo>
                  <a:cubicBezTo>
                    <a:pt x="128" y="0"/>
                    <a:pt x="1" y="190"/>
                    <a:pt x="1" y="412"/>
                  </a:cubicBezTo>
                  <a:cubicBezTo>
                    <a:pt x="1" y="633"/>
                    <a:pt x="128" y="823"/>
                    <a:pt x="286" y="823"/>
                  </a:cubicBezTo>
                  <a:cubicBezTo>
                    <a:pt x="444" y="823"/>
                    <a:pt x="571" y="633"/>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1" name="Google Shape;1971;p23"/>
            <p:cNvSpPr/>
            <p:nvPr/>
          </p:nvSpPr>
          <p:spPr>
            <a:xfrm>
              <a:off x="5609980" y="3090160"/>
              <a:ext cx="15068" cy="25767"/>
            </a:xfrm>
            <a:custGeom>
              <a:avLst/>
              <a:gdLst/>
              <a:ahLst/>
              <a:cxnLst/>
              <a:rect l="l" t="t" r="r" b="b"/>
              <a:pathLst>
                <a:path w="445" h="761" extrusionOk="0">
                  <a:moveTo>
                    <a:pt x="159" y="0"/>
                  </a:moveTo>
                  <a:cubicBezTo>
                    <a:pt x="96" y="0"/>
                    <a:pt x="32" y="0"/>
                    <a:pt x="1" y="32"/>
                  </a:cubicBezTo>
                  <a:lnTo>
                    <a:pt x="286" y="761"/>
                  </a:lnTo>
                  <a:cubicBezTo>
                    <a:pt x="381" y="666"/>
                    <a:pt x="444" y="539"/>
                    <a:pt x="444" y="412"/>
                  </a:cubicBezTo>
                  <a:cubicBezTo>
                    <a:pt x="444" y="159"/>
                    <a:pt x="317" y="0"/>
                    <a:pt x="159"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2" name="Google Shape;1972;p23"/>
            <p:cNvSpPr/>
            <p:nvPr/>
          </p:nvSpPr>
          <p:spPr>
            <a:xfrm>
              <a:off x="5626064" y="3116978"/>
              <a:ext cx="19334" cy="27901"/>
            </a:xfrm>
            <a:custGeom>
              <a:avLst/>
              <a:gdLst/>
              <a:ahLst/>
              <a:cxnLst/>
              <a:rect l="l" t="t" r="r" b="b"/>
              <a:pathLst>
                <a:path w="571" h="824" extrusionOk="0">
                  <a:moveTo>
                    <a:pt x="286" y="0"/>
                  </a:moveTo>
                  <a:cubicBezTo>
                    <a:pt x="128" y="0"/>
                    <a:pt x="1" y="190"/>
                    <a:pt x="1" y="380"/>
                  </a:cubicBezTo>
                  <a:lnTo>
                    <a:pt x="159" y="760"/>
                  </a:lnTo>
                  <a:cubicBezTo>
                    <a:pt x="191" y="792"/>
                    <a:pt x="223"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3" name="Google Shape;1973;p23"/>
            <p:cNvSpPr/>
            <p:nvPr/>
          </p:nvSpPr>
          <p:spPr>
            <a:xfrm>
              <a:off x="6055002" y="2760974"/>
              <a:ext cx="19334" cy="27901"/>
            </a:xfrm>
            <a:custGeom>
              <a:avLst/>
              <a:gdLst/>
              <a:ahLst/>
              <a:cxnLst/>
              <a:rect l="l" t="t" r="r" b="b"/>
              <a:pathLst>
                <a:path w="571" h="824" extrusionOk="0">
                  <a:moveTo>
                    <a:pt x="285" y="0"/>
                  </a:moveTo>
                  <a:cubicBezTo>
                    <a:pt x="127" y="0"/>
                    <a:pt x="0" y="190"/>
                    <a:pt x="0" y="412"/>
                  </a:cubicBezTo>
                  <a:cubicBezTo>
                    <a:pt x="0" y="633"/>
                    <a:pt x="127" y="823"/>
                    <a:pt x="285" y="823"/>
                  </a:cubicBezTo>
                  <a:cubicBezTo>
                    <a:pt x="444" y="823"/>
                    <a:pt x="571" y="633"/>
                    <a:pt x="571" y="412"/>
                  </a:cubicBezTo>
                  <a:cubicBezTo>
                    <a:pt x="571"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4" name="Google Shape;1974;p23"/>
            <p:cNvSpPr/>
            <p:nvPr/>
          </p:nvSpPr>
          <p:spPr>
            <a:xfrm>
              <a:off x="6075386" y="2788840"/>
              <a:ext cx="19334" cy="26851"/>
            </a:xfrm>
            <a:custGeom>
              <a:avLst/>
              <a:gdLst/>
              <a:ahLst/>
              <a:cxnLst/>
              <a:rect l="l" t="t" r="r" b="b"/>
              <a:pathLst>
                <a:path w="571" h="793" extrusionOk="0">
                  <a:moveTo>
                    <a:pt x="254" y="0"/>
                  </a:moveTo>
                  <a:cubicBezTo>
                    <a:pt x="127" y="32"/>
                    <a:pt x="0" y="191"/>
                    <a:pt x="0" y="412"/>
                  </a:cubicBezTo>
                  <a:cubicBezTo>
                    <a:pt x="0" y="634"/>
                    <a:pt x="159" y="792"/>
                    <a:pt x="317" y="792"/>
                  </a:cubicBezTo>
                  <a:cubicBezTo>
                    <a:pt x="444" y="792"/>
                    <a:pt x="539" y="666"/>
                    <a:pt x="570" y="507"/>
                  </a:cubicBezTo>
                  <a:cubicBezTo>
                    <a:pt x="570" y="507"/>
                    <a:pt x="539" y="476"/>
                    <a:pt x="539" y="476"/>
                  </a:cubicBezTo>
                  <a:cubicBezTo>
                    <a:pt x="412" y="349"/>
                    <a:pt x="317" y="191"/>
                    <a:pt x="254"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5" name="Google Shape;1975;p23"/>
            <p:cNvSpPr/>
            <p:nvPr/>
          </p:nvSpPr>
          <p:spPr>
            <a:xfrm>
              <a:off x="6055002" y="2815657"/>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1" y="634"/>
                    <a:pt x="571" y="412"/>
                  </a:cubicBezTo>
                  <a:cubicBezTo>
                    <a:pt x="571"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6" name="Google Shape;1976;p23"/>
            <p:cNvSpPr/>
            <p:nvPr/>
          </p:nvSpPr>
          <p:spPr>
            <a:xfrm>
              <a:off x="6096820" y="2815657"/>
              <a:ext cx="19334" cy="27901"/>
            </a:xfrm>
            <a:custGeom>
              <a:avLst/>
              <a:gdLst/>
              <a:ahLst/>
              <a:cxnLst/>
              <a:rect l="l" t="t" r="r" b="b"/>
              <a:pathLst>
                <a:path w="571" h="824" extrusionOk="0">
                  <a:moveTo>
                    <a:pt x="286" y="0"/>
                  </a:moveTo>
                  <a:cubicBezTo>
                    <a:pt x="127" y="0"/>
                    <a:pt x="1" y="190"/>
                    <a:pt x="1" y="412"/>
                  </a:cubicBezTo>
                  <a:cubicBezTo>
                    <a:pt x="1" y="634"/>
                    <a:pt x="127"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7" name="Google Shape;1977;p23"/>
            <p:cNvSpPr/>
            <p:nvPr/>
          </p:nvSpPr>
          <p:spPr>
            <a:xfrm>
              <a:off x="6076436" y="2843524"/>
              <a:ext cx="19334" cy="26851"/>
            </a:xfrm>
            <a:custGeom>
              <a:avLst/>
              <a:gdLst/>
              <a:ahLst/>
              <a:cxnLst/>
              <a:rect l="l" t="t" r="r" b="b"/>
              <a:pathLst>
                <a:path w="571" h="793" extrusionOk="0">
                  <a:moveTo>
                    <a:pt x="286" y="1"/>
                  </a:moveTo>
                  <a:cubicBezTo>
                    <a:pt x="128" y="1"/>
                    <a:pt x="1" y="191"/>
                    <a:pt x="1" y="412"/>
                  </a:cubicBezTo>
                  <a:cubicBezTo>
                    <a:pt x="1" y="634"/>
                    <a:pt x="128" y="792"/>
                    <a:pt x="286" y="792"/>
                  </a:cubicBezTo>
                  <a:cubicBezTo>
                    <a:pt x="444" y="792"/>
                    <a:pt x="571" y="634"/>
                    <a:pt x="571" y="412"/>
                  </a:cubicBezTo>
                  <a:cubicBezTo>
                    <a:pt x="571"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8" name="Google Shape;1978;p23"/>
            <p:cNvSpPr/>
            <p:nvPr/>
          </p:nvSpPr>
          <p:spPr>
            <a:xfrm>
              <a:off x="6117203" y="2843524"/>
              <a:ext cx="20384" cy="26851"/>
            </a:xfrm>
            <a:custGeom>
              <a:avLst/>
              <a:gdLst/>
              <a:ahLst/>
              <a:cxnLst/>
              <a:rect l="l" t="t" r="r" b="b"/>
              <a:pathLst>
                <a:path w="602" h="793" extrusionOk="0">
                  <a:moveTo>
                    <a:pt x="285" y="1"/>
                  </a:moveTo>
                  <a:cubicBezTo>
                    <a:pt x="127" y="1"/>
                    <a:pt x="0" y="191"/>
                    <a:pt x="0" y="412"/>
                  </a:cubicBezTo>
                  <a:cubicBezTo>
                    <a:pt x="0" y="634"/>
                    <a:pt x="127" y="792"/>
                    <a:pt x="285" y="792"/>
                  </a:cubicBezTo>
                  <a:cubicBezTo>
                    <a:pt x="444" y="792"/>
                    <a:pt x="570" y="634"/>
                    <a:pt x="570" y="412"/>
                  </a:cubicBezTo>
                  <a:cubicBezTo>
                    <a:pt x="602"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79" name="Google Shape;1979;p23"/>
            <p:cNvSpPr/>
            <p:nvPr/>
          </p:nvSpPr>
          <p:spPr>
            <a:xfrm>
              <a:off x="6096820" y="2870341"/>
              <a:ext cx="19334" cy="27901"/>
            </a:xfrm>
            <a:custGeom>
              <a:avLst/>
              <a:gdLst/>
              <a:ahLst/>
              <a:cxnLst/>
              <a:rect l="l" t="t" r="r" b="b"/>
              <a:pathLst>
                <a:path w="571" h="824" extrusionOk="0">
                  <a:moveTo>
                    <a:pt x="286" y="0"/>
                  </a:moveTo>
                  <a:cubicBezTo>
                    <a:pt x="127" y="0"/>
                    <a:pt x="1" y="190"/>
                    <a:pt x="1" y="412"/>
                  </a:cubicBezTo>
                  <a:cubicBezTo>
                    <a:pt x="1" y="634"/>
                    <a:pt x="127"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0" name="Google Shape;1980;p23"/>
            <p:cNvSpPr/>
            <p:nvPr/>
          </p:nvSpPr>
          <p:spPr>
            <a:xfrm>
              <a:off x="6088253" y="2899292"/>
              <a:ext cx="7517" cy="15034"/>
            </a:xfrm>
            <a:custGeom>
              <a:avLst/>
              <a:gdLst/>
              <a:ahLst/>
              <a:cxnLst/>
              <a:rect l="l" t="t" r="r" b="b"/>
              <a:pathLst>
                <a:path w="222" h="444" extrusionOk="0">
                  <a:moveTo>
                    <a:pt x="0" y="0"/>
                  </a:moveTo>
                  <a:lnTo>
                    <a:pt x="0" y="0"/>
                  </a:lnTo>
                  <a:cubicBezTo>
                    <a:pt x="95" y="127"/>
                    <a:pt x="159" y="285"/>
                    <a:pt x="222" y="444"/>
                  </a:cubicBezTo>
                  <a:cubicBezTo>
                    <a:pt x="222" y="444"/>
                    <a:pt x="222" y="412"/>
                    <a:pt x="222" y="380"/>
                  </a:cubicBezTo>
                  <a:cubicBezTo>
                    <a:pt x="222" y="190"/>
                    <a:pt x="127" y="32"/>
                    <a:pt x="0"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1" name="Google Shape;1981;p23"/>
            <p:cNvSpPr/>
            <p:nvPr/>
          </p:nvSpPr>
          <p:spPr>
            <a:xfrm>
              <a:off x="6117203" y="2898208"/>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2" name="Google Shape;1982;p23"/>
            <p:cNvSpPr/>
            <p:nvPr/>
          </p:nvSpPr>
          <p:spPr>
            <a:xfrm>
              <a:off x="6100036" y="2925025"/>
              <a:ext cx="16117" cy="27901"/>
            </a:xfrm>
            <a:custGeom>
              <a:avLst/>
              <a:gdLst/>
              <a:ahLst/>
              <a:cxnLst/>
              <a:rect l="l" t="t" r="r" b="b"/>
              <a:pathLst>
                <a:path w="476" h="824" extrusionOk="0">
                  <a:moveTo>
                    <a:pt x="191" y="0"/>
                  </a:moveTo>
                  <a:cubicBezTo>
                    <a:pt x="127" y="0"/>
                    <a:pt x="32" y="64"/>
                    <a:pt x="1" y="127"/>
                  </a:cubicBezTo>
                  <a:cubicBezTo>
                    <a:pt x="64" y="349"/>
                    <a:pt x="96" y="570"/>
                    <a:pt x="127" y="824"/>
                  </a:cubicBezTo>
                  <a:lnTo>
                    <a:pt x="191" y="824"/>
                  </a:lnTo>
                  <a:cubicBezTo>
                    <a:pt x="349" y="824"/>
                    <a:pt x="476" y="634"/>
                    <a:pt x="476" y="412"/>
                  </a:cubicBezTo>
                  <a:cubicBezTo>
                    <a:pt x="476" y="190"/>
                    <a:pt x="349" y="0"/>
                    <a:pt x="191"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3" name="Google Shape;1983;p23"/>
            <p:cNvSpPr/>
            <p:nvPr/>
          </p:nvSpPr>
          <p:spPr>
            <a:xfrm>
              <a:off x="6117203" y="2952892"/>
              <a:ext cx="20384" cy="27935"/>
            </a:xfrm>
            <a:custGeom>
              <a:avLst/>
              <a:gdLst/>
              <a:ahLst/>
              <a:cxnLst/>
              <a:rect l="l" t="t" r="r" b="b"/>
              <a:pathLst>
                <a:path w="602" h="825" extrusionOk="0">
                  <a:moveTo>
                    <a:pt x="285" y="1"/>
                  </a:moveTo>
                  <a:cubicBezTo>
                    <a:pt x="127" y="1"/>
                    <a:pt x="0" y="191"/>
                    <a:pt x="0" y="413"/>
                  </a:cubicBezTo>
                  <a:cubicBezTo>
                    <a:pt x="0" y="634"/>
                    <a:pt x="127" y="824"/>
                    <a:pt x="285" y="824"/>
                  </a:cubicBezTo>
                  <a:cubicBezTo>
                    <a:pt x="444" y="824"/>
                    <a:pt x="570" y="634"/>
                    <a:pt x="570" y="413"/>
                  </a:cubicBezTo>
                  <a:cubicBezTo>
                    <a:pt x="602"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4" name="Google Shape;1984;p23"/>
            <p:cNvSpPr/>
            <p:nvPr/>
          </p:nvSpPr>
          <p:spPr>
            <a:xfrm>
              <a:off x="6104336" y="2980793"/>
              <a:ext cx="11817" cy="26817"/>
            </a:xfrm>
            <a:custGeom>
              <a:avLst/>
              <a:gdLst/>
              <a:ahLst/>
              <a:cxnLst/>
              <a:rect l="l" t="t" r="r" b="b"/>
              <a:pathLst>
                <a:path w="349" h="792" extrusionOk="0">
                  <a:moveTo>
                    <a:pt x="64" y="0"/>
                  </a:moveTo>
                  <a:cubicBezTo>
                    <a:pt x="64" y="254"/>
                    <a:pt x="64" y="539"/>
                    <a:pt x="0" y="792"/>
                  </a:cubicBezTo>
                  <a:lnTo>
                    <a:pt x="64" y="792"/>
                  </a:lnTo>
                  <a:cubicBezTo>
                    <a:pt x="222" y="792"/>
                    <a:pt x="349" y="602"/>
                    <a:pt x="349" y="380"/>
                  </a:cubicBezTo>
                  <a:cubicBezTo>
                    <a:pt x="349" y="159"/>
                    <a:pt x="222" y="0"/>
                    <a:pt x="64"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5" name="Google Shape;1985;p23"/>
            <p:cNvSpPr/>
            <p:nvPr/>
          </p:nvSpPr>
          <p:spPr>
            <a:xfrm>
              <a:off x="6117203" y="3007576"/>
              <a:ext cx="20384" cy="27935"/>
            </a:xfrm>
            <a:custGeom>
              <a:avLst/>
              <a:gdLst/>
              <a:ahLst/>
              <a:cxnLst/>
              <a:rect l="l" t="t" r="r" b="b"/>
              <a:pathLst>
                <a:path w="602" h="825" extrusionOk="0">
                  <a:moveTo>
                    <a:pt x="285" y="1"/>
                  </a:moveTo>
                  <a:cubicBezTo>
                    <a:pt x="127" y="1"/>
                    <a:pt x="0" y="191"/>
                    <a:pt x="0" y="413"/>
                  </a:cubicBezTo>
                  <a:cubicBezTo>
                    <a:pt x="0" y="634"/>
                    <a:pt x="127" y="824"/>
                    <a:pt x="285" y="824"/>
                  </a:cubicBezTo>
                  <a:cubicBezTo>
                    <a:pt x="444" y="824"/>
                    <a:pt x="570" y="634"/>
                    <a:pt x="570" y="413"/>
                  </a:cubicBezTo>
                  <a:cubicBezTo>
                    <a:pt x="602"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6" name="Google Shape;1986;p23"/>
            <p:cNvSpPr/>
            <p:nvPr/>
          </p:nvSpPr>
          <p:spPr>
            <a:xfrm>
              <a:off x="6096820" y="3035477"/>
              <a:ext cx="19334" cy="26851"/>
            </a:xfrm>
            <a:custGeom>
              <a:avLst/>
              <a:gdLst/>
              <a:ahLst/>
              <a:cxnLst/>
              <a:rect l="l" t="t" r="r" b="b"/>
              <a:pathLst>
                <a:path w="571" h="793" extrusionOk="0">
                  <a:moveTo>
                    <a:pt x="286" y="0"/>
                  </a:moveTo>
                  <a:cubicBezTo>
                    <a:pt x="127" y="0"/>
                    <a:pt x="1" y="159"/>
                    <a:pt x="1" y="380"/>
                  </a:cubicBezTo>
                  <a:cubicBezTo>
                    <a:pt x="1" y="602"/>
                    <a:pt x="127"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7" name="Google Shape;1987;p23"/>
            <p:cNvSpPr/>
            <p:nvPr/>
          </p:nvSpPr>
          <p:spPr>
            <a:xfrm>
              <a:off x="6076436" y="3063343"/>
              <a:ext cx="19334" cy="26851"/>
            </a:xfrm>
            <a:custGeom>
              <a:avLst/>
              <a:gdLst/>
              <a:ahLst/>
              <a:cxnLst/>
              <a:rect l="l" t="t" r="r" b="b"/>
              <a:pathLst>
                <a:path w="571" h="793" extrusionOk="0">
                  <a:moveTo>
                    <a:pt x="349" y="1"/>
                  </a:moveTo>
                  <a:cubicBezTo>
                    <a:pt x="254" y="191"/>
                    <a:pt x="128" y="381"/>
                    <a:pt x="1" y="571"/>
                  </a:cubicBezTo>
                  <a:cubicBezTo>
                    <a:pt x="64" y="697"/>
                    <a:pt x="159" y="792"/>
                    <a:pt x="286" y="792"/>
                  </a:cubicBezTo>
                  <a:cubicBezTo>
                    <a:pt x="444" y="792"/>
                    <a:pt x="571" y="602"/>
                    <a:pt x="571" y="381"/>
                  </a:cubicBezTo>
                  <a:cubicBezTo>
                    <a:pt x="571" y="191"/>
                    <a:pt x="476" y="32"/>
                    <a:pt x="349"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8" name="Google Shape;1988;p23"/>
            <p:cNvSpPr/>
            <p:nvPr/>
          </p:nvSpPr>
          <p:spPr>
            <a:xfrm>
              <a:off x="6117203" y="3062294"/>
              <a:ext cx="20384" cy="27901"/>
            </a:xfrm>
            <a:custGeom>
              <a:avLst/>
              <a:gdLst/>
              <a:ahLst/>
              <a:cxnLst/>
              <a:rect l="l" t="t" r="r" b="b"/>
              <a:pathLst>
                <a:path w="602" h="824" extrusionOk="0">
                  <a:moveTo>
                    <a:pt x="285" y="0"/>
                  </a:moveTo>
                  <a:cubicBezTo>
                    <a:pt x="127" y="0"/>
                    <a:pt x="0" y="190"/>
                    <a:pt x="0" y="412"/>
                  </a:cubicBezTo>
                  <a:cubicBezTo>
                    <a:pt x="0" y="633"/>
                    <a:pt x="127" y="823"/>
                    <a:pt x="285" y="823"/>
                  </a:cubicBezTo>
                  <a:cubicBezTo>
                    <a:pt x="444" y="823"/>
                    <a:pt x="570" y="633"/>
                    <a:pt x="570" y="412"/>
                  </a:cubicBezTo>
                  <a:cubicBezTo>
                    <a:pt x="602"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89" name="Google Shape;1989;p23"/>
            <p:cNvSpPr/>
            <p:nvPr/>
          </p:nvSpPr>
          <p:spPr>
            <a:xfrm>
              <a:off x="6056086" y="3092294"/>
              <a:ext cx="18251" cy="24718"/>
            </a:xfrm>
            <a:custGeom>
              <a:avLst/>
              <a:gdLst/>
              <a:ahLst/>
              <a:cxnLst/>
              <a:rect l="l" t="t" r="r" b="b"/>
              <a:pathLst>
                <a:path w="539" h="730" extrusionOk="0">
                  <a:moveTo>
                    <a:pt x="412" y="1"/>
                  </a:moveTo>
                  <a:cubicBezTo>
                    <a:pt x="285" y="159"/>
                    <a:pt x="158" y="349"/>
                    <a:pt x="0" y="507"/>
                  </a:cubicBezTo>
                  <a:cubicBezTo>
                    <a:pt x="32" y="634"/>
                    <a:pt x="158" y="729"/>
                    <a:pt x="253" y="729"/>
                  </a:cubicBezTo>
                  <a:cubicBezTo>
                    <a:pt x="412" y="729"/>
                    <a:pt x="539" y="571"/>
                    <a:pt x="539" y="349"/>
                  </a:cubicBezTo>
                  <a:cubicBezTo>
                    <a:pt x="539" y="191"/>
                    <a:pt x="507" y="64"/>
                    <a:pt x="412"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0" name="Google Shape;1990;p23"/>
            <p:cNvSpPr/>
            <p:nvPr/>
          </p:nvSpPr>
          <p:spPr>
            <a:xfrm>
              <a:off x="6096820" y="3090160"/>
              <a:ext cx="19334" cy="26851"/>
            </a:xfrm>
            <a:custGeom>
              <a:avLst/>
              <a:gdLst/>
              <a:ahLst/>
              <a:cxnLst/>
              <a:rect l="l" t="t" r="r" b="b"/>
              <a:pathLst>
                <a:path w="571" h="793" extrusionOk="0">
                  <a:moveTo>
                    <a:pt x="286" y="0"/>
                  </a:moveTo>
                  <a:cubicBezTo>
                    <a:pt x="127" y="0"/>
                    <a:pt x="1" y="159"/>
                    <a:pt x="1" y="380"/>
                  </a:cubicBezTo>
                  <a:cubicBezTo>
                    <a:pt x="1" y="602"/>
                    <a:pt x="127" y="792"/>
                    <a:pt x="286" y="792"/>
                  </a:cubicBezTo>
                  <a:cubicBezTo>
                    <a:pt x="444" y="792"/>
                    <a:pt x="571" y="602"/>
                    <a:pt x="571" y="380"/>
                  </a:cubicBezTo>
                  <a:cubicBezTo>
                    <a:pt x="571"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1" name="Google Shape;1991;p23"/>
            <p:cNvSpPr/>
            <p:nvPr/>
          </p:nvSpPr>
          <p:spPr>
            <a:xfrm>
              <a:off x="6076436" y="3116978"/>
              <a:ext cx="19334" cy="27901"/>
            </a:xfrm>
            <a:custGeom>
              <a:avLst/>
              <a:gdLst/>
              <a:ahLst/>
              <a:cxnLst/>
              <a:rect l="l" t="t" r="r" b="b"/>
              <a:pathLst>
                <a:path w="571" h="824" extrusionOk="0">
                  <a:moveTo>
                    <a:pt x="286" y="0"/>
                  </a:moveTo>
                  <a:cubicBezTo>
                    <a:pt x="128" y="0"/>
                    <a:pt x="1" y="190"/>
                    <a:pt x="1" y="412"/>
                  </a:cubicBezTo>
                  <a:cubicBezTo>
                    <a:pt x="1" y="634"/>
                    <a:pt x="128"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2" name="Google Shape;1992;p23"/>
            <p:cNvSpPr/>
            <p:nvPr/>
          </p:nvSpPr>
          <p:spPr>
            <a:xfrm>
              <a:off x="6117203" y="3116978"/>
              <a:ext cx="20384" cy="24684"/>
            </a:xfrm>
            <a:custGeom>
              <a:avLst/>
              <a:gdLst/>
              <a:ahLst/>
              <a:cxnLst/>
              <a:rect l="l" t="t" r="r" b="b"/>
              <a:pathLst>
                <a:path w="602" h="729" extrusionOk="0">
                  <a:moveTo>
                    <a:pt x="285" y="0"/>
                  </a:moveTo>
                  <a:cubicBezTo>
                    <a:pt x="127" y="0"/>
                    <a:pt x="0" y="190"/>
                    <a:pt x="0" y="412"/>
                  </a:cubicBezTo>
                  <a:cubicBezTo>
                    <a:pt x="0" y="539"/>
                    <a:pt x="64" y="665"/>
                    <a:pt x="127" y="729"/>
                  </a:cubicBezTo>
                  <a:cubicBezTo>
                    <a:pt x="254" y="697"/>
                    <a:pt x="380" y="697"/>
                    <a:pt x="507" y="697"/>
                  </a:cubicBezTo>
                  <a:cubicBezTo>
                    <a:pt x="570" y="602"/>
                    <a:pt x="602" y="507"/>
                    <a:pt x="602" y="412"/>
                  </a:cubicBezTo>
                  <a:cubicBezTo>
                    <a:pt x="602"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3" name="Google Shape;1993;p23"/>
            <p:cNvSpPr/>
            <p:nvPr/>
          </p:nvSpPr>
          <p:spPr>
            <a:xfrm>
              <a:off x="6055002" y="3144844"/>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1" y="634"/>
                    <a:pt x="571" y="412"/>
                  </a:cubicBezTo>
                  <a:cubicBezTo>
                    <a:pt x="571"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4" name="Google Shape;1994;p23"/>
            <p:cNvSpPr/>
            <p:nvPr/>
          </p:nvSpPr>
          <p:spPr>
            <a:xfrm>
              <a:off x="6097903" y="3144844"/>
              <a:ext cx="11817" cy="7551"/>
            </a:xfrm>
            <a:custGeom>
              <a:avLst/>
              <a:gdLst/>
              <a:ahLst/>
              <a:cxnLst/>
              <a:rect l="l" t="t" r="r" b="b"/>
              <a:pathLst>
                <a:path w="349" h="223" extrusionOk="0">
                  <a:moveTo>
                    <a:pt x="254" y="1"/>
                  </a:moveTo>
                  <a:cubicBezTo>
                    <a:pt x="127" y="1"/>
                    <a:pt x="32" y="96"/>
                    <a:pt x="0" y="222"/>
                  </a:cubicBezTo>
                  <a:cubicBezTo>
                    <a:pt x="95" y="127"/>
                    <a:pt x="222" y="64"/>
                    <a:pt x="349" y="32"/>
                  </a:cubicBezTo>
                  <a:cubicBezTo>
                    <a:pt x="317" y="1"/>
                    <a:pt x="285" y="1"/>
                    <a:pt x="25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5" name="Google Shape;1995;p23"/>
            <p:cNvSpPr/>
            <p:nvPr/>
          </p:nvSpPr>
          <p:spPr>
            <a:xfrm>
              <a:off x="6075386" y="3172711"/>
              <a:ext cx="7517" cy="21501"/>
            </a:xfrm>
            <a:custGeom>
              <a:avLst/>
              <a:gdLst/>
              <a:ahLst/>
              <a:cxnLst/>
              <a:rect l="l" t="t" r="r" b="b"/>
              <a:pathLst>
                <a:path w="222" h="635" extrusionOk="0">
                  <a:moveTo>
                    <a:pt x="222" y="1"/>
                  </a:moveTo>
                  <a:lnTo>
                    <a:pt x="222" y="1"/>
                  </a:lnTo>
                  <a:cubicBezTo>
                    <a:pt x="95" y="33"/>
                    <a:pt x="0" y="191"/>
                    <a:pt x="0" y="381"/>
                  </a:cubicBezTo>
                  <a:cubicBezTo>
                    <a:pt x="0" y="476"/>
                    <a:pt x="32" y="571"/>
                    <a:pt x="95" y="634"/>
                  </a:cubicBezTo>
                  <a:cubicBezTo>
                    <a:pt x="95" y="413"/>
                    <a:pt x="159" y="191"/>
                    <a:pt x="222"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6" name="Google Shape;1996;p23"/>
            <p:cNvSpPr/>
            <p:nvPr/>
          </p:nvSpPr>
          <p:spPr>
            <a:xfrm>
              <a:off x="5973501" y="2760974"/>
              <a:ext cx="19334" cy="27901"/>
            </a:xfrm>
            <a:custGeom>
              <a:avLst/>
              <a:gdLst/>
              <a:ahLst/>
              <a:cxnLst/>
              <a:rect l="l" t="t" r="r" b="b"/>
              <a:pathLst>
                <a:path w="571" h="824" extrusionOk="0">
                  <a:moveTo>
                    <a:pt x="286" y="0"/>
                  </a:moveTo>
                  <a:cubicBezTo>
                    <a:pt x="127" y="0"/>
                    <a:pt x="1" y="190"/>
                    <a:pt x="1" y="412"/>
                  </a:cubicBezTo>
                  <a:cubicBezTo>
                    <a:pt x="1" y="633"/>
                    <a:pt x="127" y="823"/>
                    <a:pt x="286" y="823"/>
                  </a:cubicBezTo>
                  <a:cubicBezTo>
                    <a:pt x="444" y="823"/>
                    <a:pt x="571" y="633"/>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7" name="Google Shape;1997;p23"/>
            <p:cNvSpPr/>
            <p:nvPr/>
          </p:nvSpPr>
          <p:spPr>
            <a:xfrm>
              <a:off x="6014269" y="2760974"/>
              <a:ext cx="20384" cy="27901"/>
            </a:xfrm>
            <a:custGeom>
              <a:avLst/>
              <a:gdLst/>
              <a:ahLst/>
              <a:cxnLst/>
              <a:rect l="l" t="t" r="r" b="b"/>
              <a:pathLst>
                <a:path w="602" h="824" extrusionOk="0">
                  <a:moveTo>
                    <a:pt x="317" y="0"/>
                  </a:moveTo>
                  <a:cubicBezTo>
                    <a:pt x="127" y="0"/>
                    <a:pt x="0" y="190"/>
                    <a:pt x="0" y="412"/>
                  </a:cubicBezTo>
                  <a:cubicBezTo>
                    <a:pt x="0" y="633"/>
                    <a:pt x="127" y="823"/>
                    <a:pt x="317" y="823"/>
                  </a:cubicBezTo>
                  <a:cubicBezTo>
                    <a:pt x="475" y="823"/>
                    <a:pt x="602" y="633"/>
                    <a:pt x="602" y="412"/>
                  </a:cubicBezTo>
                  <a:cubicBezTo>
                    <a:pt x="602" y="190"/>
                    <a:pt x="475"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8" name="Google Shape;1998;p23"/>
            <p:cNvSpPr/>
            <p:nvPr/>
          </p:nvSpPr>
          <p:spPr>
            <a:xfrm>
              <a:off x="5993885" y="2788840"/>
              <a:ext cx="19334" cy="25767"/>
            </a:xfrm>
            <a:custGeom>
              <a:avLst/>
              <a:gdLst/>
              <a:ahLst/>
              <a:cxnLst/>
              <a:rect l="l" t="t" r="r" b="b"/>
              <a:pathLst>
                <a:path w="571" h="761" extrusionOk="0">
                  <a:moveTo>
                    <a:pt x="285" y="0"/>
                  </a:moveTo>
                  <a:cubicBezTo>
                    <a:pt x="127" y="0"/>
                    <a:pt x="0" y="191"/>
                    <a:pt x="0" y="412"/>
                  </a:cubicBezTo>
                  <a:cubicBezTo>
                    <a:pt x="0" y="444"/>
                    <a:pt x="0" y="507"/>
                    <a:pt x="32" y="539"/>
                  </a:cubicBezTo>
                  <a:cubicBezTo>
                    <a:pt x="159" y="602"/>
                    <a:pt x="317" y="666"/>
                    <a:pt x="444" y="761"/>
                  </a:cubicBezTo>
                  <a:cubicBezTo>
                    <a:pt x="539" y="666"/>
                    <a:pt x="570" y="539"/>
                    <a:pt x="570" y="412"/>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999" name="Google Shape;1999;p23"/>
            <p:cNvSpPr/>
            <p:nvPr/>
          </p:nvSpPr>
          <p:spPr>
            <a:xfrm>
              <a:off x="6035702" y="2788840"/>
              <a:ext cx="19334" cy="26851"/>
            </a:xfrm>
            <a:custGeom>
              <a:avLst/>
              <a:gdLst/>
              <a:ahLst/>
              <a:cxnLst/>
              <a:rect l="l" t="t" r="r" b="b"/>
              <a:pathLst>
                <a:path w="571" h="793" extrusionOk="0">
                  <a:moveTo>
                    <a:pt x="285" y="0"/>
                  </a:moveTo>
                  <a:cubicBezTo>
                    <a:pt x="127" y="0"/>
                    <a:pt x="0" y="191"/>
                    <a:pt x="0" y="412"/>
                  </a:cubicBezTo>
                  <a:cubicBezTo>
                    <a:pt x="0" y="634"/>
                    <a:pt x="127" y="792"/>
                    <a:pt x="285" y="792"/>
                  </a:cubicBezTo>
                  <a:cubicBezTo>
                    <a:pt x="444" y="792"/>
                    <a:pt x="570" y="634"/>
                    <a:pt x="570" y="412"/>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0" name="Google Shape;2000;p23"/>
            <p:cNvSpPr/>
            <p:nvPr/>
          </p:nvSpPr>
          <p:spPr>
            <a:xfrm>
              <a:off x="6017486" y="2815657"/>
              <a:ext cx="17167" cy="15034"/>
            </a:xfrm>
            <a:custGeom>
              <a:avLst/>
              <a:gdLst/>
              <a:ahLst/>
              <a:cxnLst/>
              <a:rect l="l" t="t" r="r" b="b"/>
              <a:pathLst>
                <a:path w="507" h="444" extrusionOk="0">
                  <a:moveTo>
                    <a:pt x="222" y="0"/>
                  </a:moveTo>
                  <a:cubicBezTo>
                    <a:pt x="127" y="0"/>
                    <a:pt x="63" y="64"/>
                    <a:pt x="0" y="127"/>
                  </a:cubicBezTo>
                  <a:cubicBezTo>
                    <a:pt x="190" y="222"/>
                    <a:pt x="348" y="349"/>
                    <a:pt x="507" y="444"/>
                  </a:cubicBezTo>
                  <a:cubicBezTo>
                    <a:pt x="507" y="444"/>
                    <a:pt x="507" y="444"/>
                    <a:pt x="507" y="412"/>
                  </a:cubicBezTo>
                  <a:cubicBezTo>
                    <a:pt x="507" y="190"/>
                    <a:pt x="380" y="0"/>
                    <a:pt x="222"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1" name="Google Shape;2001;p23"/>
            <p:cNvSpPr/>
            <p:nvPr/>
          </p:nvSpPr>
          <p:spPr>
            <a:xfrm>
              <a:off x="6035702" y="3118027"/>
              <a:ext cx="19334" cy="26851"/>
            </a:xfrm>
            <a:custGeom>
              <a:avLst/>
              <a:gdLst/>
              <a:ahLst/>
              <a:cxnLst/>
              <a:rect l="l" t="t" r="r" b="b"/>
              <a:pathLst>
                <a:path w="571" h="793" extrusionOk="0">
                  <a:moveTo>
                    <a:pt x="349" y="1"/>
                  </a:moveTo>
                  <a:cubicBezTo>
                    <a:pt x="254" y="96"/>
                    <a:pt x="127" y="191"/>
                    <a:pt x="0" y="318"/>
                  </a:cubicBezTo>
                  <a:cubicBezTo>
                    <a:pt x="0" y="318"/>
                    <a:pt x="0" y="349"/>
                    <a:pt x="0" y="381"/>
                  </a:cubicBezTo>
                  <a:cubicBezTo>
                    <a:pt x="0" y="603"/>
                    <a:pt x="127" y="793"/>
                    <a:pt x="285" y="793"/>
                  </a:cubicBezTo>
                  <a:cubicBezTo>
                    <a:pt x="444" y="793"/>
                    <a:pt x="570" y="603"/>
                    <a:pt x="570" y="381"/>
                  </a:cubicBezTo>
                  <a:cubicBezTo>
                    <a:pt x="570" y="191"/>
                    <a:pt x="475" y="33"/>
                    <a:pt x="349"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2" name="Google Shape;2002;p23"/>
            <p:cNvSpPr/>
            <p:nvPr/>
          </p:nvSpPr>
          <p:spPr>
            <a:xfrm>
              <a:off x="5973501" y="3154494"/>
              <a:ext cx="19334" cy="17201"/>
            </a:xfrm>
            <a:custGeom>
              <a:avLst/>
              <a:gdLst/>
              <a:ahLst/>
              <a:cxnLst/>
              <a:rect l="l" t="t" r="r" b="b"/>
              <a:pathLst>
                <a:path w="571" h="508" extrusionOk="0">
                  <a:moveTo>
                    <a:pt x="571" y="1"/>
                  </a:moveTo>
                  <a:cubicBezTo>
                    <a:pt x="381" y="64"/>
                    <a:pt x="191" y="127"/>
                    <a:pt x="1" y="191"/>
                  </a:cubicBezTo>
                  <a:cubicBezTo>
                    <a:pt x="32" y="381"/>
                    <a:pt x="127" y="507"/>
                    <a:pt x="286" y="507"/>
                  </a:cubicBezTo>
                  <a:cubicBezTo>
                    <a:pt x="444" y="507"/>
                    <a:pt x="571" y="349"/>
                    <a:pt x="571" y="127"/>
                  </a:cubicBezTo>
                  <a:cubicBezTo>
                    <a:pt x="571" y="64"/>
                    <a:pt x="571" y="32"/>
                    <a:pt x="571"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3" name="Google Shape;2003;p23"/>
            <p:cNvSpPr/>
            <p:nvPr/>
          </p:nvSpPr>
          <p:spPr>
            <a:xfrm>
              <a:off x="6014269" y="3144844"/>
              <a:ext cx="20384" cy="26851"/>
            </a:xfrm>
            <a:custGeom>
              <a:avLst/>
              <a:gdLst/>
              <a:ahLst/>
              <a:cxnLst/>
              <a:rect l="l" t="t" r="r" b="b"/>
              <a:pathLst>
                <a:path w="602" h="793" extrusionOk="0">
                  <a:moveTo>
                    <a:pt x="317" y="1"/>
                  </a:moveTo>
                  <a:cubicBezTo>
                    <a:pt x="127" y="1"/>
                    <a:pt x="0" y="191"/>
                    <a:pt x="0" y="412"/>
                  </a:cubicBezTo>
                  <a:cubicBezTo>
                    <a:pt x="0" y="634"/>
                    <a:pt x="127" y="792"/>
                    <a:pt x="317" y="792"/>
                  </a:cubicBezTo>
                  <a:cubicBezTo>
                    <a:pt x="475" y="792"/>
                    <a:pt x="602" y="634"/>
                    <a:pt x="602" y="412"/>
                  </a:cubicBezTo>
                  <a:cubicBezTo>
                    <a:pt x="602" y="191"/>
                    <a:pt x="475" y="1"/>
                    <a:pt x="31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4" name="Google Shape;2004;p23"/>
            <p:cNvSpPr/>
            <p:nvPr/>
          </p:nvSpPr>
          <p:spPr>
            <a:xfrm>
              <a:off x="5993885" y="3171661"/>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5" name="Google Shape;2005;p23"/>
            <p:cNvSpPr/>
            <p:nvPr/>
          </p:nvSpPr>
          <p:spPr>
            <a:xfrm>
              <a:off x="6035702" y="3171661"/>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6" name="Google Shape;2006;p23"/>
            <p:cNvSpPr/>
            <p:nvPr/>
          </p:nvSpPr>
          <p:spPr>
            <a:xfrm>
              <a:off x="5890951" y="2760974"/>
              <a:ext cx="20384" cy="27901"/>
            </a:xfrm>
            <a:custGeom>
              <a:avLst/>
              <a:gdLst/>
              <a:ahLst/>
              <a:cxnLst/>
              <a:rect l="l" t="t" r="r" b="b"/>
              <a:pathLst>
                <a:path w="602" h="824" extrusionOk="0">
                  <a:moveTo>
                    <a:pt x="285" y="0"/>
                  </a:moveTo>
                  <a:cubicBezTo>
                    <a:pt x="127" y="0"/>
                    <a:pt x="0" y="190"/>
                    <a:pt x="0" y="412"/>
                  </a:cubicBezTo>
                  <a:cubicBezTo>
                    <a:pt x="0" y="633"/>
                    <a:pt x="127" y="823"/>
                    <a:pt x="285" y="823"/>
                  </a:cubicBezTo>
                  <a:cubicBezTo>
                    <a:pt x="475" y="823"/>
                    <a:pt x="602" y="633"/>
                    <a:pt x="602" y="412"/>
                  </a:cubicBezTo>
                  <a:cubicBezTo>
                    <a:pt x="602" y="190"/>
                    <a:pt x="475"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7" name="Google Shape;2007;p23"/>
            <p:cNvSpPr/>
            <p:nvPr/>
          </p:nvSpPr>
          <p:spPr>
            <a:xfrm>
              <a:off x="5932768" y="2760974"/>
              <a:ext cx="19334" cy="27901"/>
            </a:xfrm>
            <a:custGeom>
              <a:avLst/>
              <a:gdLst/>
              <a:ahLst/>
              <a:cxnLst/>
              <a:rect l="l" t="t" r="r" b="b"/>
              <a:pathLst>
                <a:path w="571" h="824" extrusionOk="0">
                  <a:moveTo>
                    <a:pt x="285" y="0"/>
                  </a:moveTo>
                  <a:cubicBezTo>
                    <a:pt x="127" y="0"/>
                    <a:pt x="0" y="190"/>
                    <a:pt x="0" y="412"/>
                  </a:cubicBezTo>
                  <a:cubicBezTo>
                    <a:pt x="0" y="633"/>
                    <a:pt x="127" y="823"/>
                    <a:pt x="285" y="823"/>
                  </a:cubicBezTo>
                  <a:cubicBezTo>
                    <a:pt x="444" y="823"/>
                    <a:pt x="570" y="633"/>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8" name="Google Shape;2008;p23"/>
            <p:cNvSpPr/>
            <p:nvPr/>
          </p:nvSpPr>
          <p:spPr>
            <a:xfrm>
              <a:off x="5915601" y="2788840"/>
              <a:ext cx="11817" cy="2167"/>
            </a:xfrm>
            <a:custGeom>
              <a:avLst/>
              <a:gdLst/>
              <a:ahLst/>
              <a:cxnLst/>
              <a:rect l="l" t="t" r="r" b="b"/>
              <a:pathLst>
                <a:path w="349" h="64" extrusionOk="0">
                  <a:moveTo>
                    <a:pt x="191" y="0"/>
                  </a:moveTo>
                  <a:cubicBezTo>
                    <a:pt x="127" y="0"/>
                    <a:pt x="64" y="32"/>
                    <a:pt x="0" y="64"/>
                  </a:cubicBezTo>
                  <a:lnTo>
                    <a:pt x="349" y="64"/>
                  </a:lnTo>
                  <a:cubicBezTo>
                    <a:pt x="317" y="32"/>
                    <a:pt x="254" y="0"/>
                    <a:pt x="191"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09" name="Google Shape;2009;p23"/>
            <p:cNvSpPr/>
            <p:nvPr/>
          </p:nvSpPr>
          <p:spPr>
            <a:xfrm>
              <a:off x="5955285" y="2788840"/>
              <a:ext cx="18251" cy="10767"/>
            </a:xfrm>
            <a:custGeom>
              <a:avLst/>
              <a:gdLst/>
              <a:ahLst/>
              <a:cxnLst/>
              <a:rect l="l" t="t" r="r" b="b"/>
              <a:pathLst>
                <a:path w="539" h="318" extrusionOk="0">
                  <a:moveTo>
                    <a:pt x="254" y="0"/>
                  </a:moveTo>
                  <a:cubicBezTo>
                    <a:pt x="127" y="0"/>
                    <a:pt x="64" y="64"/>
                    <a:pt x="0" y="191"/>
                  </a:cubicBezTo>
                  <a:cubicBezTo>
                    <a:pt x="190" y="222"/>
                    <a:pt x="349" y="254"/>
                    <a:pt x="539" y="317"/>
                  </a:cubicBezTo>
                  <a:cubicBezTo>
                    <a:pt x="475" y="127"/>
                    <a:pt x="380" y="0"/>
                    <a:pt x="254"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0" name="Google Shape;2010;p23"/>
            <p:cNvSpPr/>
            <p:nvPr/>
          </p:nvSpPr>
          <p:spPr>
            <a:xfrm>
              <a:off x="5894167" y="3167361"/>
              <a:ext cx="12901" cy="4334"/>
            </a:xfrm>
            <a:custGeom>
              <a:avLst/>
              <a:gdLst/>
              <a:ahLst/>
              <a:cxnLst/>
              <a:rect l="l" t="t" r="r" b="b"/>
              <a:pathLst>
                <a:path w="381" h="128" extrusionOk="0">
                  <a:moveTo>
                    <a:pt x="0" y="1"/>
                  </a:moveTo>
                  <a:cubicBezTo>
                    <a:pt x="32" y="96"/>
                    <a:pt x="127" y="127"/>
                    <a:pt x="190" y="127"/>
                  </a:cubicBezTo>
                  <a:cubicBezTo>
                    <a:pt x="285" y="127"/>
                    <a:pt x="348" y="96"/>
                    <a:pt x="380" y="32"/>
                  </a:cubicBezTo>
                  <a:cubicBezTo>
                    <a:pt x="253" y="32"/>
                    <a:pt x="127" y="1"/>
                    <a:pt x="0"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1" name="Google Shape;2011;p23"/>
            <p:cNvSpPr/>
            <p:nvPr/>
          </p:nvSpPr>
          <p:spPr>
            <a:xfrm>
              <a:off x="5935985" y="3166278"/>
              <a:ext cx="15034" cy="5418"/>
            </a:xfrm>
            <a:custGeom>
              <a:avLst/>
              <a:gdLst/>
              <a:ahLst/>
              <a:cxnLst/>
              <a:rect l="l" t="t" r="r" b="b"/>
              <a:pathLst>
                <a:path w="444" h="160" extrusionOk="0">
                  <a:moveTo>
                    <a:pt x="444" y="1"/>
                  </a:moveTo>
                  <a:cubicBezTo>
                    <a:pt x="285" y="33"/>
                    <a:pt x="159" y="64"/>
                    <a:pt x="0" y="64"/>
                  </a:cubicBezTo>
                  <a:cubicBezTo>
                    <a:pt x="64" y="128"/>
                    <a:pt x="127" y="159"/>
                    <a:pt x="190" y="159"/>
                  </a:cubicBezTo>
                  <a:cubicBezTo>
                    <a:pt x="285" y="159"/>
                    <a:pt x="380" y="96"/>
                    <a:pt x="44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2" name="Google Shape;2012;p23"/>
            <p:cNvSpPr/>
            <p:nvPr/>
          </p:nvSpPr>
          <p:spPr>
            <a:xfrm>
              <a:off x="5912384" y="3171661"/>
              <a:ext cx="19334" cy="27901"/>
            </a:xfrm>
            <a:custGeom>
              <a:avLst/>
              <a:gdLst/>
              <a:ahLst/>
              <a:cxnLst/>
              <a:rect l="l" t="t" r="r" b="b"/>
              <a:pathLst>
                <a:path w="571" h="824" extrusionOk="0">
                  <a:moveTo>
                    <a:pt x="286" y="0"/>
                  </a:moveTo>
                  <a:cubicBezTo>
                    <a:pt x="127" y="0"/>
                    <a:pt x="0" y="190"/>
                    <a:pt x="0" y="412"/>
                  </a:cubicBezTo>
                  <a:cubicBezTo>
                    <a:pt x="0" y="634"/>
                    <a:pt x="127" y="824"/>
                    <a:pt x="286" y="824"/>
                  </a:cubicBezTo>
                  <a:cubicBezTo>
                    <a:pt x="444" y="824"/>
                    <a:pt x="571" y="634"/>
                    <a:pt x="571" y="412"/>
                  </a:cubicBezTo>
                  <a:cubicBezTo>
                    <a:pt x="571"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3" name="Google Shape;2013;p23"/>
            <p:cNvSpPr/>
            <p:nvPr/>
          </p:nvSpPr>
          <p:spPr>
            <a:xfrm>
              <a:off x="5953118" y="3171661"/>
              <a:ext cx="20418" cy="27901"/>
            </a:xfrm>
            <a:custGeom>
              <a:avLst/>
              <a:gdLst/>
              <a:ahLst/>
              <a:cxnLst/>
              <a:rect l="l" t="t" r="r" b="b"/>
              <a:pathLst>
                <a:path w="603" h="824" extrusionOk="0">
                  <a:moveTo>
                    <a:pt x="318" y="0"/>
                  </a:moveTo>
                  <a:cubicBezTo>
                    <a:pt x="128" y="0"/>
                    <a:pt x="1" y="190"/>
                    <a:pt x="1" y="412"/>
                  </a:cubicBezTo>
                  <a:cubicBezTo>
                    <a:pt x="1" y="634"/>
                    <a:pt x="159" y="824"/>
                    <a:pt x="318" y="824"/>
                  </a:cubicBezTo>
                  <a:cubicBezTo>
                    <a:pt x="476" y="824"/>
                    <a:pt x="603" y="634"/>
                    <a:pt x="603" y="412"/>
                  </a:cubicBezTo>
                  <a:cubicBezTo>
                    <a:pt x="603" y="190"/>
                    <a:pt x="476" y="0"/>
                    <a:pt x="318"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4" name="Google Shape;2014;p23"/>
            <p:cNvSpPr/>
            <p:nvPr/>
          </p:nvSpPr>
          <p:spPr>
            <a:xfrm>
              <a:off x="5809450" y="2760974"/>
              <a:ext cx="19334" cy="27901"/>
            </a:xfrm>
            <a:custGeom>
              <a:avLst/>
              <a:gdLst/>
              <a:ahLst/>
              <a:cxnLst/>
              <a:rect l="l" t="t" r="r" b="b"/>
              <a:pathLst>
                <a:path w="571" h="824" extrusionOk="0">
                  <a:moveTo>
                    <a:pt x="285" y="0"/>
                  </a:moveTo>
                  <a:cubicBezTo>
                    <a:pt x="127" y="0"/>
                    <a:pt x="0" y="190"/>
                    <a:pt x="0" y="412"/>
                  </a:cubicBezTo>
                  <a:cubicBezTo>
                    <a:pt x="0" y="633"/>
                    <a:pt x="127" y="823"/>
                    <a:pt x="285" y="823"/>
                  </a:cubicBezTo>
                  <a:cubicBezTo>
                    <a:pt x="444" y="823"/>
                    <a:pt x="570" y="633"/>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5" name="Google Shape;2015;p23"/>
            <p:cNvSpPr/>
            <p:nvPr/>
          </p:nvSpPr>
          <p:spPr>
            <a:xfrm>
              <a:off x="5851267" y="2760974"/>
              <a:ext cx="19334" cy="27901"/>
            </a:xfrm>
            <a:custGeom>
              <a:avLst/>
              <a:gdLst/>
              <a:ahLst/>
              <a:cxnLst/>
              <a:rect l="l" t="t" r="r" b="b"/>
              <a:pathLst>
                <a:path w="571" h="824" extrusionOk="0">
                  <a:moveTo>
                    <a:pt x="285" y="0"/>
                  </a:moveTo>
                  <a:cubicBezTo>
                    <a:pt x="127" y="0"/>
                    <a:pt x="0" y="190"/>
                    <a:pt x="0" y="412"/>
                  </a:cubicBezTo>
                  <a:cubicBezTo>
                    <a:pt x="0" y="633"/>
                    <a:pt x="127" y="823"/>
                    <a:pt x="285" y="823"/>
                  </a:cubicBezTo>
                  <a:cubicBezTo>
                    <a:pt x="444" y="823"/>
                    <a:pt x="570" y="633"/>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6" name="Google Shape;2016;p23"/>
            <p:cNvSpPr/>
            <p:nvPr/>
          </p:nvSpPr>
          <p:spPr>
            <a:xfrm>
              <a:off x="5829800" y="2788840"/>
              <a:ext cx="20418" cy="23634"/>
            </a:xfrm>
            <a:custGeom>
              <a:avLst/>
              <a:gdLst/>
              <a:ahLst/>
              <a:cxnLst/>
              <a:rect l="l" t="t" r="r" b="b"/>
              <a:pathLst>
                <a:path w="603" h="698" extrusionOk="0">
                  <a:moveTo>
                    <a:pt x="286" y="0"/>
                  </a:moveTo>
                  <a:cubicBezTo>
                    <a:pt x="128" y="0"/>
                    <a:pt x="1" y="191"/>
                    <a:pt x="1" y="412"/>
                  </a:cubicBezTo>
                  <a:cubicBezTo>
                    <a:pt x="1" y="507"/>
                    <a:pt x="33" y="602"/>
                    <a:pt x="96" y="697"/>
                  </a:cubicBezTo>
                  <a:cubicBezTo>
                    <a:pt x="254" y="602"/>
                    <a:pt x="413" y="539"/>
                    <a:pt x="571" y="476"/>
                  </a:cubicBezTo>
                  <a:cubicBezTo>
                    <a:pt x="603" y="444"/>
                    <a:pt x="603" y="412"/>
                    <a:pt x="603" y="412"/>
                  </a:cubicBezTo>
                  <a:cubicBezTo>
                    <a:pt x="603" y="159"/>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7" name="Google Shape;2017;p23"/>
            <p:cNvSpPr/>
            <p:nvPr/>
          </p:nvSpPr>
          <p:spPr>
            <a:xfrm>
              <a:off x="5872700" y="2788840"/>
              <a:ext cx="16117" cy="8600"/>
            </a:xfrm>
            <a:custGeom>
              <a:avLst/>
              <a:gdLst/>
              <a:ahLst/>
              <a:cxnLst/>
              <a:rect l="l" t="t" r="r" b="b"/>
              <a:pathLst>
                <a:path w="476" h="254" extrusionOk="0">
                  <a:moveTo>
                    <a:pt x="254" y="0"/>
                  </a:moveTo>
                  <a:cubicBezTo>
                    <a:pt x="127" y="0"/>
                    <a:pt x="32" y="96"/>
                    <a:pt x="1" y="254"/>
                  </a:cubicBezTo>
                  <a:cubicBezTo>
                    <a:pt x="159" y="191"/>
                    <a:pt x="317" y="159"/>
                    <a:pt x="476" y="159"/>
                  </a:cubicBezTo>
                  <a:cubicBezTo>
                    <a:pt x="444" y="64"/>
                    <a:pt x="349" y="0"/>
                    <a:pt x="254"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8" name="Google Shape;2018;p23"/>
            <p:cNvSpPr/>
            <p:nvPr/>
          </p:nvSpPr>
          <p:spPr>
            <a:xfrm>
              <a:off x="5809450" y="2815657"/>
              <a:ext cx="13950" cy="10734"/>
            </a:xfrm>
            <a:custGeom>
              <a:avLst/>
              <a:gdLst/>
              <a:ahLst/>
              <a:cxnLst/>
              <a:rect l="l" t="t" r="r" b="b"/>
              <a:pathLst>
                <a:path w="412" h="317" extrusionOk="0">
                  <a:moveTo>
                    <a:pt x="285" y="0"/>
                  </a:moveTo>
                  <a:cubicBezTo>
                    <a:pt x="159" y="0"/>
                    <a:pt x="32" y="159"/>
                    <a:pt x="0" y="317"/>
                  </a:cubicBezTo>
                  <a:cubicBezTo>
                    <a:pt x="127" y="222"/>
                    <a:pt x="285" y="127"/>
                    <a:pt x="412" y="64"/>
                  </a:cubicBezTo>
                  <a:cubicBezTo>
                    <a:pt x="380" y="32"/>
                    <a:pt x="349"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19" name="Google Shape;2019;p23"/>
            <p:cNvSpPr/>
            <p:nvPr/>
          </p:nvSpPr>
          <p:spPr>
            <a:xfrm>
              <a:off x="5809450" y="3144844"/>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4" y="792"/>
                    <a:pt x="570" y="634"/>
                    <a:pt x="570" y="412"/>
                  </a:cubicBezTo>
                  <a:cubicBezTo>
                    <a:pt x="570" y="191"/>
                    <a:pt x="444"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0" name="Google Shape;2020;p23"/>
            <p:cNvSpPr/>
            <p:nvPr/>
          </p:nvSpPr>
          <p:spPr>
            <a:xfrm>
              <a:off x="5851267" y="3156628"/>
              <a:ext cx="18251" cy="15068"/>
            </a:xfrm>
            <a:custGeom>
              <a:avLst/>
              <a:gdLst/>
              <a:ahLst/>
              <a:cxnLst/>
              <a:rect l="l" t="t" r="r" b="b"/>
              <a:pathLst>
                <a:path w="539" h="445" extrusionOk="0">
                  <a:moveTo>
                    <a:pt x="0" y="1"/>
                  </a:moveTo>
                  <a:cubicBezTo>
                    <a:pt x="0" y="1"/>
                    <a:pt x="0" y="33"/>
                    <a:pt x="0" y="64"/>
                  </a:cubicBezTo>
                  <a:cubicBezTo>
                    <a:pt x="0" y="286"/>
                    <a:pt x="127" y="444"/>
                    <a:pt x="285" y="444"/>
                  </a:cubicBezTo>
                  <a:cubicBezTo>
                    <a:pt x="412" y="444"/>
                    <a:pt x="507" y="349"/>
                    <a:pt x="539" y="191"/>
                  </a:cubicBezTo>
                  <a:cubicBezTo>
                    <a:pt x="349" y="128"/>
                    <a:pt x="159" y="64"/>
                    <a:pt x="0"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1" name="Google Shape;2021;p23"/>
            <p:cNvSpPr/>
            <p:nvPr/>
          </p:nvSpPr>
          <p:spPr>
            <a:xfrm>
              <a:off x="5829800" y="3171661"/>
              <a:ext cx="20418" cy="27901"/>
            </a:xfrm>
            <a:custGeom>
              <a:avLst/>
              <a:gdLst/>
              <a:ahLst/>
              <a:cxnLst/>
              <a:rect l="l" t="t" r="r" b="b"/>
              <a:pathLst>
                <a:path w="603" h="824" extrusionOk="0">
                  <a:moveTo>
                    <a:pt x="286" y="0"/>
                  </a:moveTo>
                  <a:cubicBezTo>
                    <a:pt x="128" y="0"/>
                    <a:pt x="1" y="190"/>
                    <a:pt x="1" y="412"/>
                  </a:cubicBezTo>
                  <a:cubicBezTo>
                    <a:pt x="1" y="634"/>
                    <a:pt x="128" y="824"/>
                    <a:pt x="286" y="824"/>
                  </a:cubicBezTo>
                  <a:cubicBezTo>
                    <a:pt x="476" y="824"/>
                    <a:pt x="603" y="634"/>
                    <a:pt x="603" y="412"/>
                  </a:cubicBezTo>
                  <a:cubicBezTo>
                    <a:pt x="603"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2" name="Google Shape;2022;p23"/>
            <p:cNvSpPr/>
            <p:nvPr/>
          </p:nvSpPr>
          <p:spPr>
            <a:xfrm>
              <a:off x="5871651" y="3171661"/>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3" y="824"/>
                    <a:pt x="570" y="634"/>
                    <a:pt x="570" y="412"/>
                  </a:cubicBezTo>
                  <a:cubicBezTo>
                    <a:pt x="570" y="190"/>
                    <a:pt x="443"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3" name="Google Shape;2023;p23"/>
            <p:cNvSpPr/>
            <p:nvPr/>
          </p:nvSpPr>
          <p:spPr>
            <a:xfrm>
              <a:off x="5768682" y="2760974"/>
              <a:ext cx="20418" cy="27901"/>
            </a:xfrm>
            <a:custGeom>
              <a:avLst/>
              <a:gdLst/>
              <a:ahLst/>
              <a:cxnLst/>
              <a:rect l="l" t="t" r="r" b="b"/>
              <a:pathLst>
                <a:path w="603" h="824" extrusionOk="0">
                  <a:moveTo>
                    <a:pt x="286" y="0"/>
                  </a:moveTo>
                  <a:cubicBezTo>
                    <a:pt x="128" y="0"/>
                    <a:pt x="1" y="190"/>
                    <a:pt x="1" y="412"/>
                  </a:cubicBezTo>
                  <a:cubicBezTo>
                    <a:pt x="1" y="633"/>
                    <a:pt x="128" y="823"/>
                    <a:pt x="286" y="823"/>
                  </a:cubicBezTo>
                  <a:cubicBezTo>
                    <a:pt x="444" y="823"/>
                    <a:pt x="571" y="633"/>
                    <a:pt x="571" y="412"/>
                  </a:cubicBezTo>
                  <a:cubicBezTo>
                    <a:pt x="603"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4" name="Google Shape;2024;p23"/>
            <p:cNvSpPr/>
            <p:nvPr/>
          </p:nvSpPr>
          <p:spPr>
            <a:xfrm>
              <a:off x="5748332" y="2788840"/>
              <a:ext cx="19334" cy="26851"/>
            </a:xfrm>
            <a:custGeom>
              <a:avLst/>
              <a:gdLst/>
              <a:ahLst/>
              <a:cxnLst/>
              <a:rect l="l" t="t" r="r" b="b"/>
              <a:pathLst>
                <a:path w="571" h="793" extrusionOk="0">
                  <a:moveTo>
                    <a:pt x="253" y="0"/>
                  </a:moveTo>
                  <a:cubicBezTo>
                    <a:pt x="190" y="127"/>
                    <a:pt x="95" y="254"/>
                    <a:pt x="0" y="349"/>
                  </a:cubicBezTo>
                  <a:cubicBezTo>
                    <a:pt x="0" y="349"/>
                    <a:pt x="0" y="381"/>
                    <a:pt x="0" y="381"/>
                  </a:cubicBezTo>
                  <a:cubicBezTo>
                    <a:pt x="0" y="602"/>
                    <a:pt x="127" y="792"/>
                    <a:pt x="285" y="792"/>
                  </a:cubicBezTo>
                  <a:cubicBezTo>
                    <a:pt x="443" y="792"/>
                    <a:pt x="570" y="602"/>
                    <a:pt x="570" y="381"/>
                  </a:cubicBezTo>
                  <a:cubicBezTo>
                    <a:pt x="570" y="159"/>
                    <a:pt x="443"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5" name="Google Shape;2025;p23"/>
            <p:cNvSpPr/>
            <p:nvPr/>
          </p:nvSpPr>
          <p:spPr>
            <a:xfrm>
              <a:off x="5790150" y="2788840"/>
              <a:ext cx="19334" cy="26851"/>
            </a:xfrm>
            <a:custGeom>
              <a:avLst/>
              <a:gdLst/>
              <a:ahLst/>
              <a:cxnLst/>
              <a:rect l="l" t="t" r="r" b="b"/>
              <a:pathLst>
                <a:path w="571" h="793" extrusionOk="0">
                  <a:moveTo>
                    <a:pt x="285" y="0"/>
                  </a:moveTo>
                  <a:cubicBezTo>
                    <a:pt x="127" y="0"/>
                    <a:pt x="0" y="191"/>
                    <a:pt x="0" y="412"/>
                  </a:cubicBezTo>
                  <a:cubicBezTo>
                    <a:pt x="0" y="634"/>
                    <a:pt x="127" y="792"/>
                    <a:pt x="285" y="792"/>
                  </a:cubicBezTo>
                  <a:cubicBezTo>
                    <a:pt x="444" y="792"/>
                    <a:pt x="570" y="634"/>
                    <a:pt x="570" y="412"/>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6" name="Google Shape;2026;p23"/>
            <p:cNvSpPr/>
            <p:nvPr/>
          </p:nvSpPr>
          <p:spPr>
            <a:xfrm>
              <a:off x="5727949" y="2815657"/>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7" name="Google Shape;2027;p23"/>
            <p:cNvSpPr/>
            <p:nvPr/>
          </p:nvSpPr>
          <p:spPr>
            <a:xfrm>
              <a:off x="5768682" y="2815657"/>
              <a:ext cx="20418" cy="27901"/>
            </a:xfrm>
            <a:custGeom>
              <a:avLst/>
              <a:gdLst/>
              <a:ahLst/>
              <a:cxnLst/>
              <a:rect l="l" t="t" r="r" b="b"/>
              <a:pathLst>
                <a:path w="603" h="824" extrusionOk="0">
                  <a:moveTo>
                    <a:pt x="286" y="0"/>
                  </a:moveTo>
                  <a:cubicBezTo>
                    <a:pt x="128" y="0"/>
                    <a:pt x="1" y="190"/>
                    <a:pt x="1" y="412"/>
                  </a:cubicBezTo>
                  <a:cubicBezTo>
                    <a:pt x="1" y="634"/>
                    <a:pt x="128" y="824"/>
                    <a:pt x="286" y="824"/>
                  </a:cubicBezTo>
                  <a:cubicBezTo>
                    <a:pt x="444" y="824"/>
                    <a:pt x="571" y="634"/>
                    <a:pt x="571" y="412"/>
                  </a:cubicBezTo>
                  <a:cubicBezTo>
                    <a:pt x="603" y="190"/>
                    <a:pt x="444" y="0"/>
                    <a:pt x="286"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8" name="Google Shape;2028;p23"/>
            <p:cNvSpPr/>
            <p:nvPr/>
          </p:nvSpPr>
          <p:spPr>
            <a:xfrm>
              <a:off x="5748332" y="2843524"/>
              <a:ext cx="19334" cy="26851"/>
            </a:xfrm>
            <a:custGeom>
              <a:avLst/>
              <a:gdLst/>
              <a:ahLst/>
              <a:cxnLst/>
              <a:rect l="l" t="t" r="r" b="b"/>
              <a:pathLst>
                <a:path w="571" h="793" extrusionOk="0">
                  <a:moveTo>
                    <a:pt x="285" y="1"/>
                  </a:moveTo>
                  <a:cubicBezTo>
                    <a:pt x="127" y="1"/>
                    <a:pt x="0" y="191"/>
                    <a:pt x="0" y="412"/>
                  </a:cubicBezTo>
                  <a:cubicBezTo>
                    <a:pt x="0" y="634"/>
                    <a:pt x="127" y="792"/>
                    <a:pt x="285" y="792"/>
                  </a:cubicBezTo>
                  <a:cubicBezTo>
                    <a:pt x="443" y="792"/>
                    <a:pt x="570" y="634"/>
                    <a:pt x="570" y="412"/>
                  </a:cubicBezTo>
                  <a:cubicBezTo>
                    <a:pt x="570" y="191"/>
                    <a:pt x="443" y="1"/>
                    <a:pt x="285"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29" name="Google Shape;2029;p23"/>
            <p:cNvSpPr/>
            <p:nvPr/>
          </p:nvSpPr>
          <p:spPr>
            <a:xfrm>
              <a:off x="5727949" y="2870341"/>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0" name="Google Shape;2030;p23"/>
            <p:cNvSpPr/>
            <p:nvPr/>
          </p:nvSpPr>
          <p:spPr>
            <a:xfrm>
              <a:off x="5726865" y="2925025"/>
              <a:ext cx="11851" cy="26851"/>
            </a:xfrm>
            <a:custGeom>
              <a:avLst/>
              <a:gdLst/>
              <a:ahLst/>
              <a:cxnLst/>
              <a:rect l="l" t="t" r="r" b="b"/>
              <a:pathLst>
                <a:path w="350" h="793" extrusionOk="0">
                  <a:moveTo>
                    <a:pt x="317" y="0"/>
                  </a:moveTo>
                  <a:cubicBezTo>
                    <a:pt x="159" y="0"/>
                    <a:pt x="1" y="190"/>
                    <a:pt x="1" y="412"/>
                  </a:cubicBezTo>
                  <a:cubicBezTo>
                    <a:pt x="1" y="570"/>
                    <a:pt x="96" y="729"/>
                    <a:pt x="191" y="792"/>
                  </a:cubicBezTo>
                  <a:cubicBezTo>
                    <a:pt x="222" y="539"/>
                    <a:pt x="286" y="285"/>
                    <a:pt x="349" y="32"/>
                  </a:cubicBezTo>
                  <a:cubicBezTo>
                    <a:pt x="349" y="32"/>
                    <a:pt x="317" y="0"/>
                    <a:pt x="317"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1" name="Google Shape;2031;p23"/>
            <p:cNvSpPr/>
            <p:nvPr/>
          </p:nvSpPr>
          <p:spPr>
            <a:xfrm>
              <a:off x="5726865" y="2982926"/>
              <a:ext cx="6467" cy="23634"/>
            </a:xfrm>
            <a:custGeom>
              <a:avLst/>
              <a:gdLst/>
              <a:ahLst/>
              <a:cxnLst/>
              <a:rect l="l" t="t" r="r" b="b"/>
              <a:pathLst>
                <a:path w="191" h="698" extrusionOk="0">
                  <a:moveTo>
                    <a:pt x="127" y="1"/>
                  </a:moveTo>
                  <a:cubicBezTo>
                    <a:pt x="64" y="64"/>
                    <a:pt x="1" y="191"/>
                    <a:pt x="1" y="317"/>
                  </a:cubicBezTo>
                  <a:cubicBezTo>
                    <a:pt x="1" y="476"/>
                    <a:pt x="96" y="634"/>
                    <a:pt x="191" y="697"/>
                  </a:cubicBezTo>
                  <a:cubicBezTo>
                    <a:pt x="159" y="476"/>
                    <a:pt x="127" y="254"/>
                    <a:pt x="127"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2" name="Google Shape;2032;p23"/>
            <p:cNvSpPr/>
            <p:nvPr/>
          </p:nvSpPr>
          <p:spPr>
            <a:xfrm>
              <a:off x="5727949" y="3035477"/>
              <a:ext cx="18251" cy="26851"/>
            </a:xfrm>
            <a:custGeom>
              <a:avLst/>
              <a:gdLst/>
              <a:ahLst/>
              <a:cxnLst/>
              <a:rect l="l" t="t" r="r" b="b"/>
              <a:pathLst>
                <a:path w="539" h="793" extrusionOk="0">
                  <a:moveTo>
                    <a:pt x="285" y="0"/>
                  </a:moveTo>
                  <a:cubicBezTo>
                    <a:pt x="127" y="0"/>
                    <a:pt x="0" y="159"/>
                    <a:pt x="0" y="380"/>
                  </a:cubicBezTo>
                  <a:cubicBezTo>
                    <a:pt x="0" y="634"/>
                    <a:pt x="127" y="792"/>
                    <a:pt x="285" y="792"/>
                  </a:cubicBezTo>
                  <a:cubicBezTo>
                    <a:pt x="380" y="792"/>
                    <a:pt x="507" y="697"/>
                    <a:pt x="539" y="539"/>
                  </a:cubicBezTo>
                  <a:cubicBezTo>
                    <a:pt x="475" y="380"/>
                    <a:pt x="412" y="190"/>
                    <a:pt x="349"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3" name="Google Shape;2033;p23"/>
            <p:cNvSpPr/>
            <p:nvPr/>
          </p:nvSpPr>
          <p:spPr>
            <a:xfrm>
              <a:off x="5748332" y="3065510"/>
              <a:ext cx="16117" cy="24684"/>
            </a:xfrm>
            <a:custGeom>
              <a:avLst/>
              <a:gdLst/>
              <a:ahLst/>
              <a:cxnLst/>
              <a:rect l="l" t="t" r="r" b="b"/>
              <a:pathLst>
                <a:path w="476" h="729" extrusionOk="0">
                  <a:moveTo>
                    <a:pt x="95" y="0"/>
                  </a:moveTo>
                  <a:cubicBezTo>
                    <a:pt x="32" y="95"/>
                    <a:pt x="0" y="190"/>
                    <a:pt x="0" y="317"/>
                  </a:cubicBezTo>
                  <a:cubicBezTo>
                    <a:pt x="0" y="538"/>
                    <a:pt x="127" y="728"/>
                    <a:pt x="285" y="728"/>
                  </a:cubicBezTo>
                  <a:cubicBezTo>
                    <a:pt x="348" y="728"/>
                    <a:pt x="412" y="697"/>
                    <a:pt x="475" y="633"/>
                  </a:cubicBezTo>
                  <a:cubicBezTo>
                    <a:pt x="317" y="443"/>
                    <a:pt x="190" y="222"/>
                    <a:pt x="9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4" name="Google Shape;2034;p23"/>
            <p:cNvSpPr/>
            <p:nvPr/>
          </p:nvSpPr>
          <p:spPr>
            <a:xfrm>
              <a:off x="5727949" y="3090160"/>
              <a:ext cx="19334" cy="26851"/>
            </a:xfrm>
            <a:custGeom>
              <a:avLst/>
              <a:gdLst/>
              <a:ahLst/>
              <a:cxnLst/>
              <a:rect l="l" t="t" r="r" b="b"/>
              <a:pathLst>
                <a:path w="571" h="793" extrusionOk="0">
                  <a:moveTo>
                    <a:pt x="285" y="0"/>
                  </a:moveTo>
                  <a:cubicBezTo>
                    <a:pt x="127" y="0"/>
                    <a:pt x="0" y="159"/>
                    <a:pt x="0" y="380"/>
                  </a:cubicBezTo>
                  <a:cubicBezTo>
                    <a:pt x="0" y="634"/>
                    <a:pt x="127" y="792"/>
                    <a:pt x="285" y="792"/>
                  </a:cubicBezTo>
                  <a:cubicBezTo>
                    <a:pt x="444" y="792"/>
                    <a:pt x="570" y="602"/>
                    <a:pt x="570" y="380"/>
                  </a:cubicBezTo>
                  <a:cubicBezTo>
                    <a:pt x="570" y="159"/>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5" name="Google Shape;2035;p23"/>
            <p:cNvSpPr/>
            <p:nvPr/>
          </p:nvSpPr>
          <p:spPr>
            <a:xfrm>
              <a:off x="5768682" y="3095510"/>
              <a:ext cx="17201" cy="21501"/>
            </a:xfrm>
            <a:custGeom>
              <a:avLst/>
              <a:gdLst/>
              <a:ahLst/>
              <a:cxnLst/>
              <a:rect l="l" t="t" r="r" b="b"/>
              <a:pathLst>
                <a:path w="508" h="635" extrusionOk="0">
                  <a:moveTo>
                    <a:pt x="64" y="1"/>
                  </a:moveTo>
                  <a:cubicBezTo>
                    <a:pt x="32" y="64"/>
                    <a:pt x="1" y="159"/>
                    <a:pt x="1" y="254"/>
                  </a:cubicBezTo>
                  <a:cubicBezTo>
                    <a:pt x="1" y="476"/>
                    <a:pt x="128" y="634"/>
                    <a:pt x="286" y="634"/>
                  </a:cubicBezTo>
                  <a:cubicBezTo>
                    <a:pt x="381" y="634"/>
                    <a:pt x="444" y="603"/>
                    <a:pt x="508" y="539"/>
                  </a:cubicBezTo>
                  <a:cubicBezTo>
                    <a:pt x="349" y="349"/>
                    <a:pt x="191" y="191"/>
                    <a:pt x="64"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6" name="Google Shape;2036;p23"/>
            <p:cNvSpPr/>
            <p:nvPr/>
          </p:nvSpPr>
          <p:spPr>
            <a:xfrm>
              <a:off x="5748332" y="3116978"/>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3" y="824"/>
                    <a:pt x="570" y="634"/>
                    <a:pt x="570" y="412"/>
                  </a:cubicBezTo>
                  <a:cubicBezTo>
                    <a:pt x="570" y="190"/>
                    <a:pt x="443"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7" name="Google Shape;2037;p23"/>
            <p:cNvSpPr/>
            <p:nvPr/>
          </p:nvSpPr>
          <p:spPr>
            <a:xfrm>
              <a:off x="5790150" y="3120194"/>
              <a:ext cx="19334" cy="24684"/>
            </a:xfrm>
            <a:custGeom>
              <a:avLst/>
              <a:gdLst/>
              <a:ahLst/>
              <a:cxnLst/>
              <a:rect l="l" t="t" r="r" b="b"/>
              <a:pathLst>
                <a:path w="571" h="729" extrusionOk="0">
                  <a:moveTo>
                    <a:pt x="95" y="0"/>
                  </a:moveTo>
                  <a:cubicBezTo>
                    <a:pt x="32" y="95"/>
                    <a:pt x="0" y="190"/>
                    <a:pt x="0" y="317"/>
                  </a:cubicBezTo>
                  <a:cubicBezTo>
                    <a:pt x="0" y="539"/>
                    <a:pt x="127" y="729"/>
                    <a:pt x="285" y="729"/>
                  </a:cubicBezTo>
                  <a:cubicBezTo>
                    <a:pt x="412" y="729"/>
                    <a:pt x="539" y="570"/>
                    <a:pt x="570" y="380"/>
                  </a:cubicBezTo>
                  <a:cubicBezTo>
                    <a:pt x="412" y="285"/>
                    <a:pt x="254" y="159"/>
                    <a:pt x="9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8" name="Google Shape;2038;p23"/>
            <p:cNvSpPr/>
            <p:nvPr/>
          </p:nvSpPr>
          <p:spPr>
            <a:xfrm>
              <a:off x="5732249" y="3144844"/>
              <a:ext cx="15034" cy="13984"/>
            </a:xfrm>
            <a:custGeom>
              <a:avLst/>
              <a:gdLst/>
              <a:ahLst/>
              <a:cxnLst/>
              <a:rect l="l" t="t" r="r" b="b"/>
              <a:pathLst>
                <a:path w="444" h="413" extrusionOk="0">
                  <a:moveTo>
                    <a:pt x="158" y="1"/>
                  </a:moveTo>
                  <a:cubicBezTo>
                    <a:pt x="95" y="1"/>
                    <a:pt x="32" y="32"/>
                    <a:pt x="0" y="64"/>
                  </a:cubicBezTo>
                  <a:cubicBezTo>
                    <a:pt x="127" y="127"/>
                    <a:pt x="253" y="222"/>
                    <a:pt x="348" y="317"/>
                  </a:cubicBezTo>
                  <a:cubicBezTo>
                    <a:pt x="380" y="349"/>
                    <a:pt x="412" y="381"/>
                    <a:pt x="443" y="412"/>
                  </a:cubicBezTo>
                  <a:cubicBezTo>
                    <a:pt x="443" y="191"/>
                    <a:pt x="317" y="1"/>
                    <a:pt x="158"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39" name="Google Shape;2039;p23"/>
            <p:cNvSpPr/>
            <p:nvPr/>
          </p:nvSpPr>
          <p:spPr>
            <a:xfrm>
              <a:off x="5768682" y="3144844"/>
              <a:ext cx="20418" cy="26851"/>
            </a:xfrm>
            <a:custGeom>
              <a:avLst/>
              <a:gdLst/>
              <a:ahLst/>
              <a:cxnLst/>
              <a:rect l="l" t="t" r="r" b="b"/>
              <a:pathLst>
                <a:path w="603" h="793" extrusionOk="0">
                  <a:moveTo>
                    <a:pt x="286" y="1"/>
                  </a:moveTo>
                  <a:cubicBezTo>
                    <a:pt x="128" y="1"/>
                    <a:pt x="1" y="191"/>
                    <a:pt x="1" y="412"/>
                  </a:cubicBezTo>
                  <a:cubicBezTo>
                    <a:pt x="1" y="634"/>
                    <a:pt x="128" y="792"/>
                    <a:pt x="286" y="792"/>
                  </a:cubicBezTo>
                  <a:cubicBezTo>
                    <a:pt x="444" y="792"/>
                    <a:pt x="571" y="634"/>
                    <a:pt x="571" y="412"/>
                  </a:cubicBezTo>
                  <a:cubicBezTo>
                    <a:pt x="603" y="191"/>
                    <a:pt x="444" y="1"/>
                    <a:pt x="28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40" name="Google Shape;2040;p23"/>
            <p:cNvSpPr/>
            <p:nvPr/>
          </p:nvSpPr>
          <p:spPr>
            <a:xfrm>
              <a:off x="5756899" y="3171661"/>
              <a:ext cx="10767" cy="21467"/>
            </a:xfrm>
            <a:custGeom>
              <a:avLst/>
              <a:gdLst/>
              <a:ahLst/>
              <a:cxnLst/>
              <a:rect l="l" t="t" r="r" b="b"/>
              <a:pathLst>
                <a:path w="318" h="634" extrusionOk="0">
                  <a:moveTo>
                    <a:pt x="0" y="0"/>
                  </a:moveTo>
                  <a:cubicBezTo>
                    <a:pt x="127" y="222"/>
                    <a:pt x="222" y="412"/>
                    <a:pt x="285" y="634"/>
                  </a:cubicBezTo>
                  <a:cubicBezTo>
                    <a:pt x="317" y="570"/>
                    <a:pt x="317" y="507"/>
                    <a:pt x="317" y="412"/>
                  </a:cubicBezTo>
                  <a:cubicBezTo>
                    <a:pt x="317" y="190"/>
                    <a:pt x="190" y="0"/>
                    <a:pt x="32"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41" name="Google Shape;2041;p23"/>
            <p:cNvSpPr/>
            <p:nvPr/>
          </p:nvSpPr>
          <p:spPr>
            <a:xfrm>
              <a:off x="5790150" y="3171661"/>
              <a:ext cx="19334" cy="27901"/>
            </a:xfrm>
            <a:custGeom>
              <a:avLst/>
              <a:gdLst/>
              <a:ahLst/>
              <a:cxnLst/>
              <a:rect l="l" t="t" r="r" b="b"/>
              <a:pathLst>
                <a:path w="571" h="824" extrusionOk="0">
                  <a:moveTo>
                    <a:pt x="285" y="0"/>
                  </a:moveTo>
                  <a:cubicBezTo>
                    <a:pt x="127" y="0"/>
                    <a:pt x="0" y="190"/>
                    <a:pt x="0" y="412"/>
                  </a:cubicBezTo>
                  <a:cubicBezTo>
                    <a:pt x="0" y="634"/>
                    <a:pt x="127" y="824"/>
                    <a:pt x="285" y="824"/>
                  </a:cubicBezTo>
                  <a:cubicBezTo>
                    <a:pt x="444" y="824"/>
                    <a:pt x="570" y="634"/>
                    <a:pt x="570" y="412"/>
                  </a:cubicBezTo>
                  <a:cubicBezTo>
                    <a:pt x="570" y="190"/>
                    <a:pt x="444" y="0"/>
                    <a:pt x="28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42" name="Google Shape;2042;p23"/>
            <p:cNvSpPr/>
            <p:nvPr/>
          </p:nvSpPr>
          <p:spPr>
            <a:xfrm>
              <a:off x="3487873" y="2949675"/>
              <a:ext cx="2469579" cy="1707153"/>
            </a:xfrm>
            <a:custGeom>
              <a:avLst/>
              <a:gdLst/>
              <a:ahLst/>
              <a:cxnLst/>
              <a:rect l="l" t="t" r="r" b="b"/>
              <a:pathLst>
                <a:path w="72935" h="50418" extrusionOk="0">
                  <a:moveTo>
                    <a:pt x="824" y="1"/>
                  </a:moveTo>
                  <a:cubicBezTo>
                    <a:pt x="349" y="1"/>
                    <a:pt x="1" y="381"/>
                    <a:pt x="1" y="793"/>
                  </a:cubicBezTo>
                  <a:lnTo>
                    <a:pt x="1" y="46174"/>
                  </a:lnTo>
                  <a:cubicBezTo>
                    <a:pt x="1" y="46617"/>
                    <a:pt x="349" y="46966"/>
                    <a:pt x="824" y="46966"/>
                  </a:cubicBezTo>
                  <a:lnTo>
                    <a:pt x="34615" y="46966"/>
                  </a:lnTo>
                  <a:lnTo>
                    <a:pt x="34615" y="50418"/>
                  </a:lnTo>
                  <a:lnTo>
                    <a:pt x="38637" y="50418"/>
                  </a:lnTo>
                  <a:lnTo>
                    <a:pt x="38637" y="46966"/>
                  </a:lnTo>
                  <a:lnTo>
                    <a:pt x="72111" y="46966"/>
                  </a:lnTo>
                  <a:cubicBezTo>
                    <a:pt x="72555" y="46966"/>
                    <a:pt x="72935" y="46617"/>
                    <a:pt x="72935" y="46174"/>
                  </a:cubicBezTo>
                  <a:lnTo>
                    <a:pt x="72935" y="793"/>
                  </a:lnTo>
                  <a:cubicBezTo>
                    <a:pt x="72935" y="381"/>
                    <a:pt x="72555" y="1"/>
                    <a:pt x="721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3" name="Google Shape;2043;p23"/>
            <p:cNvSpPr/>
            <p:nvPr/>
          </p:nvSpPr>
          <p:spPr>
            <a:xfrm>
              <a:off x="3483606" y="2945409"/>
              <a:ext cx="2478146" cy="1714637"/>
            </a:xfrm>
            <a:custGeom>
              <a:avLst/>
              <a:gdLst/>
              <a:ahLst/>
              <a:cxnLst/>
              <a:rect l="l" t="t" r="r" b="b"/>
              <a:pathLst>
                <a:path w="73188" h="50639" extrusionOk="0">
                  <a:moveTo>
                    <a:pt x="72237" y="254"/>
                  </a:moveTo>
                  <a:cubicBezTo>
                    <a:pt x="72617" y="254"/>
                    <a:pt x="72934" y="570"/>
                    <a:pt x="72934" y="919"/>
                  </a:cubicBezTo>
                  <a:lnTo>
                    <a:pt x="72934" y="46300"/>
                  </a:lnTo>
                  <a:cubicBezTo>
                    <a:pt x="72934" y="46680"/>
                    <a:pt x="72617" y="46965"/>
                    <a:pt x="72237" y="46965"/>
                  </a:cubicBezTo>
                  <a:lnTo>
                    <a:pt x="38636" y="46965"/>
                  </a:lnTo>
                  <a:lnTo>
                    <a:pt x="38636" y="50417"/>
                  </a:lnTo>
                  <a:lnTo>
                    <a:pt x="34868" y="50417"/>
                  </a:lnTo>
                  <a:lnTo>
                    <a:pt x="34868" y="46965"/>
                  </a:lnTo>
                  <a:lnTo>
                    <a:pt x="950" y="46965"/>
                  </a:lnTo>
                  <a:cubicBezTo>
                    <a:pt x="538" y="46965"/>
                    <a:pt x="222" y="46680"/>
                    <a:pt x="222" y="46300"/>
                  </a:cubicBezTo>
                  <a:lnTo>
                    <a:pt x="222" y="919"/>
                  </a:lnTo>
                  <a:cubicBezTo>
                    <a:pt x="222" y="570"/>
                    <a:pt x="538" y="254"/>
                    <a:pt x="950" y="254"/>
                  </a:cubicBezTo>
                  <a:close/>
                  <a:moveTo>
                    <a:pt x="950" y="0"/>
                  </a:moveTo>
                  <a:cubicBezTo>
                    <a:pt x="412" y="0"/>
                    <a:pt x="0" y="412"/>
                    <a:pt x="0" y="919"/>
                  </a:cubicBezTo>
                  <a:lnTo>
                    <a:pt x="0" y="46300"/>
                  </a:lnTo>
                  <a:cubicBezTo>
                    <a:pt x="0" y="46807"/>
                    <a:pt x="412" y="47218"/>
                    <a:pt x="950" y="47218"/>
                  </a:cubicBezTo>
                  <a:lnTo>
                    <a:pt x="34646" y="47218"/>
                  </a:lnTo>
                  <a:lnTo>
                    <a:pt x="34646" y="50639"/>
                  </a:lnTo>
                  <a:lnTo>
                    <a:pt x="38890" y="50639"/>
                  </a:lnTo>
                  <a:lnTo>
                    <a:pt x="38890" y="47218"/>
                  </a:lnTo>
                  <a:lnTo>
                    <a:pt x="72237" y="47218"/>
                  </a:lnTo>
                  <a:cubicBezTo>
                    <a:pt x="72744" y="47218"/>
                    <a:pt x="73187" y="46807"/>
                    <a:pt x="73187" y="46300"/>
                  </a:cubicBezTo>
                  <a:lnTo>
                    <a:pt x="73187" y="919"/>
                  </a:lnTo>
                  <a:cubicBezTo>
                    <a:pt x="73187" y="412"/>
                    <a:pt x="72744" y="0"/>
                    <a:pt x="72237"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44" name="Google Shape;2044;p23"/>
            <p:cNvSpPr/>
            <p:nvPr/>
          </p:nvSpPr>
          <p:spPr>
            <a:xfrm>
              <a:off x="3562940" y="3017226"/>
              <a:ext cx="2304444" cy="1446601"/>
            </a:xfrm>
            <a:custGeom>
              <a:avLst/>
              <a:gdLst/>
              <a:ahLst/>
              <a:cxnLst/>
              <a:rect l="l" t="t" r="r" b="b"/>
              <a:pathLst>
                <a:path w="68058" h="42723" extrusionOk="0">
                  <a:moveTo>
                    <a:pt x="1" y="1"/>
                  </a:moveTo>
                  <a:lnTo>
                    <a:pt x="1" y="42722"/>
                  </a:lnTo>
                  <a:lnTo>
                    <a:pt x="68057" y="42722"/>
                  </a:lnTo>
                  <a:lnTo>
                    <a:pt x="68057"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45" name="Google Shape;2045;p23"/>
            <p:cNvSpPr/>
            <p:nvPr/>
          </p:nvSpPr>
          <p:spPr>
            <a:xfrm>
              <a:off x="4046563" y="4602111"/>
              <a:ext cx="1362933" cy="60101"/>
            </a:xfrm>
            <a:custGeom>
              <a:avLst/>
              <a:gdLst/>
              <a:ahLst/>
              <a:cxnLst/>
              <a:rect l="l" t="t" r="r" b="b"/>
              <a:pathLst>
                <a:path w="40252" h="1775" extrusionOk="0">
                  <a:moveTo>
                    <a:pt x="760" y="1"/>
                  </a:moveTo>
                  <a:cubicBezTo>
                    <a:pt x="349" y="1"/>
                    <a:pt x="0" y="412"/>
                    <a:pt x="0" y="887"/>
                  </a:cubicBezTo>
                  <a:cubicBezTo>
                    <a:pt x="0" y="1362"/>
                    <a:pt x="349" y="1774"/>
                    <a:pt x="760" y="1774"/>
                  </a:cubicBezTo>
                  <a:lnTo>
                    <a:pt x="39492" y="1774"/>
                  </a:lnTo>
                  <a:cubicBezTo>
                    <a:pt x="39903" y="1774"/>
                    <a:pt x="40252" y="1362"/>
                    <a:pt x="40252" y="887"/>
                  </a:cubicBezTo>
                  <a:cubicBezTo>
                    <a:pt x="40252" y="412"/>
                    <a:pt x="39903" y="1"/>
                    <a:pt x="394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6" name="Google Shape;2046;p23"/>
            <p:cNvSpPr/>
            <p:nvPr/>
          </p:nvSpPr>
          <p:spPr>
            <a:xfrm>
              <a:off x="4043346" y="4598894"/>
              <a:ext cx="1370450" cy="66535"/>
            </a:xfrm>
            <a:custGeom>
              <a:avLst/>
              <a:gdLst/>
              <a:ahLst/>
              <a:cxnLst/>
              <a:rect l="l" t="t" r="r" b="b"/>
              <a:pathLst>
                <a:path w="40474" h="1965" extrusionOk="0">
                  <a:moveTo>
                    <a:pt x="39587" y="222"/>
                  </a:moveTo>
                  <a:cubicBezTo>
                    <a:pt x="39935" y="222"/>
                    <a:pt x="40220" y="571"/>
                    <a:pt x="40220" y="982"/>
                  </a:cubicBezTo>
                  <a:cubicBezTo>
                    <a:pt x="40220" y="1394"/>
                    <a:pt x="39935" y="1742"/>
                    <a:pt x="39587" y="1742"/>
                  </a:cubicBezTo>
                  <a:lnTo>
                    <a:pt x="855" y="1742"/>
                  </a:lnTo>
                  <a:cubicBezTo>
                    <a:pt x="507" y="1742"/>
                    <a:pt x="222" y="1394"/>
                    <a:pt x="222" y="982"/>
                  </a:cubicBezTo>
                  <a:cubicBezTo>
                    <a:pt x="222" y="571"/>
                    <a:pt x="507" y="222"/>
                    <a:pt x="855" y="222"/>
                  </a:cubicBezTo>
                  <a:close/>
                  <a:moveTo>
                    <a:pt x="855" y="1"/>
                  </a:moveTo>
                  <a:cubicBezTo>
                    <a:pt x="380" y="1"/>
                    <a:pt x="0" y="444"/>
                    <a:pt x="0" y="982"/>
                  </a:cubicBezTo>
                  <a:cubicBezTo>
                    <a:pt x="0" y="1521"/>
                    <a:pt x="380" y="1964"/>
                    <a:pt x="855" y="1964"/>
                  </a:cubicBezTo>
                  <a:lnTo>
                    <a:pt x="39587" y="1964"/>
                  </a:lnTo>
                  <a:cubicBezTo>
                    <a:pt x="40062" y="1964"/>
                    <a:pt x="40473" y="1521"/>
                    <a:pt x="40473" y="982"/>
                  </a:cubicBezTo>
                  <a:cubicBezTo>
                    <a:pt x="40473" y="444"/>
                    <a:pt x="40062" y="1"/>
                    <a:pt x="39587"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47" name="Google Shape;2047;p23"/>
            <p:cNvSpPr/>
            <p:nvPr/>
          </p:nvSpPr>
          <p:spPr>
            <a:xfrm>
              <a:off x="3990795" y="2422103"/>
              <a:ext cx="1493768" cy="1051962"/>
            </a:xfrm>
            <a:custGeom>
              <a:avLst/>
              <a:gdLst/>
              <a:ahLst/>
              <a:cxnLst/>
              <a:rect l="l" t="t" r="r" b="b"/>
              <a:pathLst>
                <a:path w="44116" h="31068" extrusionOk="0">
                  <a:moveTo>
                    <a:pt x="2312" y="1"/>
                  </a:moveTo>
                  <a:cubicBezTo>
                    <a:pt x="1711" y="1"/>
                    <a:pt x="1109" y="222"/>
                    <a:pt x="666" y="571"/>
                  </a:cubicBezTo>
                  <a:cubicBezTo>
                    <a:pt x="317" y="1046"/>
                    <a:pt x="96" y="1616"/>
                    <a:pt x="96" y="2249"/>
                  </a:cubicBezTo>
                  <a:lnTo>
                    <a:pt x="1" y="28344"/>
                  </a:lnTo>
                  <a:cubicBezTo>
                    <a:pt x="1" y="29865"/>
                    <a:pt x="1236" y="31068"/>
                    <a:pt x="2724" y="31068"/>
                  </a:cubicBezTo>
                  <a:lnTo>
                    <a:pt x="41804" y="31068"/>
                  </a:lnTo>
                  <a:cubicBezTo>
                    <a:pt x="42437" y="31068"/>
                    <a:pt x="43007" y="30878"/>
                    <a:pt x="43450" y="30498"/>
                  </a:cubicBezTo>
                  <a:cubicBezTo>
                    <a:pt x="43799" y="30055"/>
                    <a:pt x="44021" y="29484"/>
                    <a:pt x="44021" y="28851"/>
                  </a:cubicBezTo>
                  <a:lnTo>
                    <a:pt x="44116" y="2756"/>
                  </a:lnTo>
                  <a:cubicBezTo>
                    <a:pt x="44116" y="1236"/>
                    <a:pt x="42880" y="1"/>
                    <a:pt x="413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8" name="Google Shape;2048;p23"/>
            <p:cNvSpPr/>
            <p:nvPr/>
          </p:nvSpPr>
          <p:spPr>
            <a:xfrm>
              <a:off x="4067996" y="3308896"/>
              <a:ext cx="408589" cy="16117"/>
            </a:xfrm>
            <a:custGeom>
              <a:avLst/>
              <a:gdLst/>
              <a:ahLst/>
              <a:cxnLst/>
              <a:rect l="l" t="t" r="r" b="b"/>
              <a:pathLst>
                <a:path w="12067" h="476" extrusionOk="0">
                  <a:moveTo>
                    <a:pt x="1" y="1"/>
                  </a:moveTo>
                  <a:lnTo>
                    <a:pt x="1" y="476"/>
                  </a:lnTo>
                  <a:lnTo>
                    <a:pt x="12067" y="476"/>
                  </a:lnTo>
                  <a:lnTo>
                    <a:pt x="12067"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49" name="Google Shape;2049;p23"/>
            <p:cNvSpPr/>
            <p:nvPr/>
          </p:nvSpPr>
          <p:spPr>
            <a:xfrm>
              <a:off x="4067996" y="3346447"/>
              <a:ext cx="395722" cy="16117"/>
            </a:xfrm>
            <a:custGeom>
              <a:avLst/>
              <a:gdLst/>
              <a:ahLst/>
              <a:cxnLst/>
              <a:rect l="l" t="t" r="r" b="b"/>
              <a:pathLst>
                <a:path w="11687" h="476" extrusionOk="0">
                  <a:moveTo>
                    <a:pt x="1" y="0"/>
                  </a:moveTo>
                  <a:lnTo>
                    <a:pt x="1" y="475"/>
                  </a:lnTo>
                  <a:lnTo>
                    <a:pt x="11687" y="475"/>
                  </a:lnTo>
                  <a:lnTo>
                    <a:pt x="11687"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0" name="Google Shape;2050;p23"/>
            <p:cNvSpPr/>
            <p:nvPr/>
          </p:nvSpPr>
          <p:spPr>
            <a:xfrm>
              <a:off x="4067996" y="3383964"/>
              <a:ext cx="361422" cy="17201"/>
            </a:xfrm>
            <a:custGeom>
              <a:avLst/>
              <a:gdLst/>
              <a:ahLst/>
              <a:cxnLst/>
              <a:rect l="l" t="t" r="r" b="b"/>
              <a:pathLst>
                <a:path w="10674" h="508" extrusionOk="0">
                  <a:moveTo>
                    <a:pt x="1" y="1"/>
                  </a:moveTo>
                  <a:lnTo>
                    <a:pt x="1" y="507"/>
                  </a:lnTo>
                  <a:lnTo>
                    <a:pt x="10673" y="507"/>
                  </a:lnTo>
                  <a:lnTo>
                    <a:pt x="10673"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1" name="Google Shape;2051;p23"/>
            <p:cNvSpPr/>
            <p:nvPr/>
          </p:nvSpPr>
          <p:spPr>
            <a:xfrm>
              <a:off x="4929056" y="2871425"/>
              <a:ext cx="408589" cy="16117"/>
            </a:xfrm>
            <a:custGeom>
              <a:avLst/>
              <a:gdLst/>
              <a:ahLst/>
              <a:cxnLst/>
              <a:rect l="l" t="t" r="r" b="b"/>
              <a:pathLst>
                <a:path w="12067" h="476" extrusionOk="0">
                  <a:moveTo>
                    <a:pt x="1" y="0"/>
                  </a:moveTo>
                  <a:lnTo>
                    <a:pt x="1" y="475"/>
                  </a:lnTo>
                  <a:lnTo>
                    <a:pt x="12067" y="475"/>
                  </a:lnTo>
                  <a:lnTo>
                    <a:pt x="12067"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2" name="Google Shape;2052;p23"/>
            <p:cNvSpPr/>
            <p:nvPr/>
          </p:nvSpPr>
          <p:spPr>
            <a:xfrm>
              <a:off x="4929056" y="2908942"/>
              <a:ext cx="395722" cy="16117"/>
            </a:xfrm>
            <a:custGeom>
              <a:avLst/>
              <a:gdLst/>
              <a:ahLst/>
              <a:cxnLst/>
              <a:rect l="l" t="t" r="r" b="b"/>
              <a:pathLst>
                <a:path w="11687" h="476" extrusionOk="0">
                  <a:moveTo>
                    <a:pt x="1" y="0"/>
                  </a:moveTo>
                  <a:lnTo>
                    <a:pt x="1" y="475"/>
                  </a:lnTo>
                  <a:lnTo>
                    <a:pt x="11687" y="475"/>
                  </a:lnTo>
                  <a:lnTo>
                    <a:pt x="11687"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3" name="Google Shape;2053;p23"/>
            <p:cNvSpPr/>
            <p:nvPr/>
          </p:nvSpPr>
          <p:spPr>
            <a:xfrm>
              <a:off x="4929056" y="2946459"/>
              <a:ext cx="361422" cy="17201"/>
            </a:xfrm>
            <a:custGeom>
              <a:avLst/>
              <a:gdLst/>
              <a:ahLst/>
              <a:cxnLst/>
              <a:rect l="l" t="t" r="r" b="b"/>
              <a:pathLst>
                <a:path w="10674" h="508" extrusionOk="0">
                  <a:moveTo>
                    <a:pt x="1" y="1"/>
                  </a:moveTo>
                  <a:lnTo>
                    <a:pt x="1" y="508"/>
                  </a:lnTo>
                  <a:lnTo>
                    <a:pt x="10673" y="508"/>
                  </a:lnTo>
                  <a:lnTo>
                    <a:pt x="10673"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4" name="Google Shape;2054;p23"/>
            <p:cNvSpPr/>
            <p:nvPr/>
          </p:nvSpPr>
          <p:spPr>
            <a:xfrm>
              <a:off x="5052374" y="3203828"/>
              <a:ext cx="330304" cy="12901"/>
            </a:xfrm>
            <a:custGeom>
              <a:avLst/>
              <a:gdLst/>
              <a:ahLst/>
              <a:cxnLst/>
              <a:rect l="l" t="t" r="r" b="b"/>
              <a:pathLst>
                <a:path w="9755" h="381" extrusionOk="0">
                  <a:moveTo>
                    <a:pt x="1" y="0"/>
                  </a:moveTo>
                  <a:lnTo>
                    <a:pt x="1" y="380"/>
                  </a:lnTo>
                  <a:lnTo>
                    <a:pt x="9755" y="380"/>
                  </a:lnTo>
                  <a:lnTo>
                    <a:pt x="9755"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5" name="Google Shape;2055;p23"/>
            <p:cNvSpPr/>
            <p:nvPr/>
          </p:nvSpPr>
          <p:spPr>
            <a:xfrm>
              <a:off x="5052374" y="3233862"/>
              <a:ext cx="319605" cy="13950"/>
            </a:xfrm>
            <a:custGeom>
              <a:avLst/>
              <a:gdLst/>
              <a:ahLst/>
              <a:cxnLst/>
              <a:rect l="l" t="t" r="r" b="b"/>
              <a:pathLst>
                <a:path w="9439" h="412" extrusionOk="0">
                  <a:moveTo>
                    <a:pt x="1" y="0"/>
                  </a:moveTo>
                  <a:lnTo>
                    <a:pt x="1" y="412"/>
                  </a:lnTo>
                  <a:lnTo>
                    <a:pt x="9438" y="412"/>
                  </a:lnTo>
                  <a:lnTo>
                    <a:pt x="9438"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6" name="Google Shape;2056;p23"/>
            <p:cNvSpPr/>
            <p:nvPr/>
          </p:nvSpPr>
          <p:spPr>
            <a:xfrm>
              <a:off x="5052374" y="3264946"/>
              <a:ext cx="291704" cy="12901"/>
            </a:xfrm>
            <a:custGeom>
              <a:avLst/>
              <a:gdLst/>
              <a:ahLst/>
              <a:cxnLst/>
              <a:rect l="l" t="t" r="r" b="b"/>
              <a:pathLst>
                <a:path w="8615" h="381" extrusionOk="0">
                  <a:moveTo>
                    <a:pt x="1" y="0"/>
                  </a:moveTo>
                  <a:lnTo>
                    <a:pt x="1" y="381"/>
                  </a:lnTo>
                  <a:lnTo>
                    <a:pt x="8615" y="381"/>
                  </a:lnTo>
                  <a:lnTo>
                    <a:pt x="8615"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7" name="Google Shape;2057;p23"/>
            <p:cNvSpPr/>
            <p:nvPr/>
          </p:nvSpPr>
          <p:spPr>
            <a:xfrm>
              <a:off x="5052374" y="3294980"/>
              <a:ext cx="273487" cy="13950"/>
            </a:xfrm>
            <a:custGeom>
              <a:avLst/>
              <a:gdLst/>
              <a:ahLst/>
              <a:cxnLst/>
              <a:rect l="l" t="t" r="r" b="b"/>
              <a:pathLst>
                <a:path w="8077" h="412" extrusionOk="0">
                  <a:moveTo>
                    <a:pt x="1" y="0"/>
                  </a:moveTo>
                  <a:lnTo>
                    <a:pt x="1" y="412"/>
                  </a:lnTo>
                  <a:lnTo>
                    <a:pt x="8076" y="412"/>
                  </a:lnTo>
                  <a:lnTo>
                    <a:pt x="8076"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8" name="Google Shape;2058;p23"/>
            <p:cNvSpPr/>
            <p:nvPr/>
          </p:nvSpPr>
          <p:spPr>
            <a:xfrm>
              <a:off x="5052374" y="3326063"/>
              <a:ext cx="256320" cy="12901"/>
            </a:xfrm>
            <a:custGeom>
              <a:avLst/>
              <a:gdLst/>
              <a:ahLst/>
              <a:cxnLst/>
              <a:rect l="l" t="t" r="r" b="b"/>
              <a:pathLst>
                <a:path w="7570" h="381" extrusionOk="0">
                  <a:moveTo>
                    <a:pt x="1" y="1"/>
                  </a:moveTo>
                  <a:lnTo>
                    <a:pt x="1" y="381"/>
                  </a:lnTo>
                  <a:lnTo>
                    <a:pt x="7570" y="381"/>
                  </a:lnTo>
                  <a:lnTo>
                    <a:pt x="7570"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59" name="Google Shape;2059;p23"/>
            <p:cNvSpPr/>
            <p:nvPr/>
          </p:nvSpPr>
          <p:spPr>
            <a:xfrm>
              <a:off x="5052374" y="3356097"/>
              <a:ext cx="235970" cy="13984"/>
            </a:xfrm>
            <a:custGeom>
              <a:avLst/>
              <a:gdLst/>
              <a:ahLst/>
              <a:cxnLst/>
              <a:rect l="l" t="t" r="r" b="b"/>
              <a:pathLst>
                <a:path w="6969" h="413" extrusionOk="0">
                  <a:moveTo>
                    <a:pt x="1" y="0"/>
                  </a:moveTo>
                  <a:lnTo>
                    <a:pt x="1" y="412"/>
                  </a:lnTo>
                  <a:lnTo>
                    <a:pt x="6968" y="412"/>
                  </a:lnTo>
                  <a:lnTo>
                    <a:pt x="6968"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60" name="Google Shape;2060;p23"/>
            <p:cNvSpPr/>
            <p:nvPr/>
          </p:nvSpPr>
          <p:spPr>
            <a:xfrm>
              <a:off x="4721054" y="3118027"/>
              <a:ext cx="279887" cy="264921"/>
            </a:xfrm>
            <a:custGeom>
              <a:avLst/>
              <a:gdLst/>
              <a:ahLst/>
              <a:cxnLst/>
              <a:rect l="l" t="t" r="r" b="b"/>
              <a:pathLst>
                <a:path w="8266" h="7824" extrusionOk="0">
                  <a:moveTo>
                    <a:pt x="855" y="1"/>
                  </a:moveTo>
                  <a:cubicBezTo>
                    <a:pt x="380" y="1"/>
                    <a:pt x="0" y="413"/>
                    <a:pt x="0" y="951"/>
                  </a:cubicBezTo>
                  <a:lnTo>
                    <a:pt x="0" y="6873"/>
                  </a:lnTo>
                  <a:cubicBezTo>
                    <a:pt x="0" y="7411"/>
                    <a:pt x="380" y="7823"/>
                    <a:pt x="855" y="7823"/>
                  </a:cubicBezTo>
                  <a:lnTo>
                    <a:pt x="7411" y="7823"/>
                  </a:lnTo>
                  <a:cubicBezTo>
                    <a:pt x="7886" y="7823"/>
                    <a:pt x="8266" y="7411"/>
                    <a:pt x="8266" y="6873"/>
                  </a:cubicBezTo>
                  <a:lnTo>
                    <a:pt x="8266" y="5606"/>
                  </a:lnTo>
                  <a:lnTo>
                    <a:pt x="8266" y="951"/>
                  </a:lnTo>
                  <a:cubicBezTo>
                    <a:pt x="8266" y="413"/>
                    <a:pt x="7886" y="1"/>
                    <a:pt x="7411" y="1"/>
                  </a:cubicBezTo>
                  <a:close/>
                </a:path>
              </a:pathLst>
            </a:custGeom>
            <a:solidFill>
              <a:srgbClr val="EAEAEA"/>
            </a:solidFill>
            <a:ln>
              <a:noFill/>
            </a:ln>
          </p:spPr>
          <p:txBody>
            <a:bodyPr spcFirstLastPara="1" wrap="square" lIns="91425" tIns="91425" rIns="91425" bIns="91425" anchor="ctr" anchorCtr="0">
              <a:noAutofit/>
            </a:bodyPr>
            <a:lstStyle/>
            <a:p>
              <a:endParaRPr/>
            </a:p>
          </p:txBody>
        </p:sp>
        <p:sp>
          <p:nvSpPr>
            <p:cNvPr id="2061" name="Google Shape;2061;p23"/>
            <p:cNvSpPr/>
            <p:nvPr/>
          </p:nvSpPr>
          <p:spPr>
            <a:xfrm>
              <a:off x="4722104" y="3118027"/>
              <a:ext cx="278837" cy="65451"/>
            </a:xfrm>
            <a:custGeom>
              <a:avLst/>
              <a:gdLst/>
              <a:ahLst/>
              <a:cxnLst/>
              <a:rect l="l" t="t" r="r" b="b"/>
              <a:pathLst>
                <a:path w="8235" h="1933" extrusionOk="0">
                  <a:moveTo>
                    <a:pt x="729" y="1"/>
                  </a:moveTo>
                  <a:cubicBezTo>
                    <a:pt x="318" y="1"/>
                    <a:pt x="1" y="318"/>
                    <a:pt x="1" y="729"/>
                  </a:cubicBezTo>
                  <a:lnTo>
                    <a:pt x="1" y="1933"/>
                  </a:lnTo>
                  <a:lnTo>
                    <a:pt x="8235" y="1933"/>
                  </a:lnTo>
                  <a:lnTo>
                    <a:pt x="8235" y="729"/>
                  </a:lnTo>
                  <a:cubicBezTo>
                    <a:pt x="8235" y="318"/>
                    <a:pt x="7886" y="1"/>
                    <a:pt x="7506"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62" name="Google Shape;2062;p23"/>
            <p:cNvSpPr/>
            <p:nvPr/>
          </p:nvSpPr>
          <p:spPr>
            <a:xfrm>
              <a:off x="4756438" y="3099811"/>
              <a:ext cx="12901" cy="57934"/>
            </a:xfrm>
            <a:custGeom>
              <a:avLst/>
              <a:gdLst/>
              <a:ahLst/>
              <a:cxnLst/>
              <a:rect l="l" t="t" r="r" b="b"/>
              <a:pathLst>
                <a:path w="381" h="1711" extrusionOk="0">
                  <a:moveTo>
                    <a:pt x="190" y="0"/>
                  </a:moveTo>
                  <a:cubicBezTo>
                    <a:pt x="64" y="0"/>
                    <a:pt x="0" y="95"/>
                    <a:pt x="0" y="190"/>
                  </a:cubicBezTo>
                  <a:lnTo>
                    <a:pt x="0" y="1521"/>
                  </a:lnTo>
                  <a:cubicBezTo>
                    <a:pt x="0" y="1616"/>
                    <a:pt x="64" y="1711"/>
                    <a:pt x="190" y="1711"/>
                  </a:cubicBezTo>
                  <a:cubicBezTo>
                    <a:pt x="285" y="1711"/>
                    <a:pt x="380" y="1616"/>
                    <a:pt x="380" y="1521"/>
                  </a:cubicBezTo>
                  <a:lnTo>
                    <a:pt x="380" y="190"/>
                  </a:lnTo>
                  <a:cubicBezTo>
                    <a:pt x="380" y="95"/>
                    <a:pt x="285" y="0"/>
                    <a:pt x="190"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63" name="Google Shape;2063;p23"/>
            <p:cNvSpPr/>
            <p:nvPr/>
          </p:nvSpPr>
          <p:spPr>
            <a:xfrm>
              <a:off x="4952656" y="3099811"/>
              <a:ext cx="13984" cy="57934"/>
            </a:xfrm>
            <a:custGeom>
              <a:avLst/>
              <a:gdLst/>
              <a:ahLst/>
              <a:cxnLst/>
              <a:rect l="l" t="t" r="r" b="b"/>
              <a:pathLst>
                <a:path w="413" h="1711" extrusionOk="0">
                  <a:moveTo>
                    <a:pt x="191" y="0"/>
                  </a:moveTo>
                  <a:cubicBezTo>
                    <a:pt x="96" y="0"/>
                    <a:pt x="1" y="95"/>
                    <a:pt x="1" y="190"/>
                  </a:cubicBezTo>
                  <a:lnTo>
                    <a:pt x="1" y="1521"/>
                  </a:lnTo>
                  <a:cubicBezTo>
                    <a:pt x="1" y="1616"/>
                    <a:pt x="96" y="1711"/>
                    <a:pt x="191" y="1711"/>
                  </a:cubicBezTo>
                  <a:cubicBezTo>
                    <a:pt x="317" y="1711"/>
                    <a:pt x="412" y="1616"/>
                    <a:pt x="412" y="1521"/>
                  </a:cubicBezTo>
                  <a:lnTo>
                    <a:pt x="412" y="190"/>
                  </a:lnTo>
                  <a:cubicBezTo>
                    <a:pt x="412" y="95"/>
                    <a:pt x="317" y="0"/>
                    <a:pt x="191"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64" name="Google Shape;2064;p23"/>
            <p:cNvSpPr/>
            <p:nvPr/>
          </p:nvSpPr>
          <p:spPr>
            <a:xfrm>
              <a:off x="4751054" y="3225262"/>
              <a:ext cx="31151" cy="30068"/>
            </a:xfrm>
            <a:custGeom>
              <a:avLst/>
              <a:gdLst/>
              <a:ahLst/>
              <a:cxnLst/>
              <a:rect l="l" t="t" r="r" b="b"/>
              <a:pathLst>
                <a:path w="920" h="888" extrusionOk="0">
                  <a:moveTo>
                    <a:pt x="444" y="1"/>
                  </a:moveTo>
                  <a:cubicBezTo>
                    <a:pt x="223" y="1"/>
                    <a:pt x="1" y="191"/>
                    <a:pt x="1" y="444"/>
                  </a:cubicBezTo>
                  <a:cubicBezTo>
                    <a:pt x="1" y="666"/>
                    <a:pt x="223" y="887"/>
                    <a:pt x="444" y="887"/>
                  </a:cubicBezTo>
                  <a:cubicBezTo>
                    <a:pt x="698" y="887"/>
                    <a:pt x="888" y="666"/>
                    <a:pt x="888" y="444"/>
                  </a:cubicBezTo>
                  <a:cubicBezTo>
                    <a:pt x="919" y="191"/>
                    <a:pt x="698" y="1"/>
                    <a:pt x="444"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65" name="Google Shape;2065;p23"/>
            <p:cNvSpPr/>
            <p:nvPr/>
          </p:nvSpPr>
          <p:spPr>
            <a:xfrm>
              <a:off x="4796088" y="3225262"/>
              <a:ext cx="30068" cy="30068"/>
            </a:xfrm>
            <a:custGeom>
              <a:avLst/>
              <a:gdLst/>
              <a:ahLst/>
              <a:cxnLst/>
              <a:rect l="l" t="t" r="r" b="b"/>
              <a:pathLst>
                <a:path w="888" h="888" extrusionOk="0">
                  <a:moveTo>
                    <a:pt x="444" y="1"/>
                  </a:moveTo>
                  <a:cubicBezTo>
                    <a:pt x="223" y="1"/>
                    <a:pt x="1" y="191"/>
                    <a:pt x="1" y="444"/>
                  </a:cubicBezTo>
                  <a:cubicBezTo>
                    <a:pt x="1" y="666"/>
                    <a:pt x="223" y="887"/>
                    <a:pt x="444" y="887"/>
                  </a:cubicBezTo>
                  <a:cubicBezTo>
                    <a:pt x="698" y="887"/>
                    <a:pt x="888" y="666"/>
                    <a:pt x="888" y="444"/>
                  </a:cubicBezTo>
                  <a:cubicBezTo>
                    <a:pt x="888" y="191"/>
                    <a:pt x="698"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66" name="Google Shape;2066;p23"/>
            <p:cNvSpPr/>
            <p:nvPr/>
          </p:nvSpPr>
          <p:spPr>
            <a:xfrm>
              <a:off x="4841155" y="3225262"/>
              <a:ext cx="30034" cy="30068"/>
            </a:xfrm>
            <a:custGeom>
              <a:avLst/>
              <a:gdLst/>
              <a:ahLst/>
              <a:cxnLst/>
              <a:rect l="l" t="t" r="r" b="b"/>
              <a:pathLst>
                <a:path w="887" h="888" extrusionOk="0">
                  <a:moveTo>
                    <a:pt x="443" y="1"/>
                  </a:moveTo>
                  <a:cubicBezTo>
                    <a:pt x="190" y="1"/>
                    <a:pt x="0" y="191"/>
                    <a:pt x="0" y="444"/>
                  </a:cubicBezTo>
                  <a:cubicBezTo>
                    <a:pt x="0" y="666"/>
                    <a:pt x="190" y="887"/>
                    <a:pt x="443" y="887"/>
                  </a:cubicBezTo>
                  <a:cubicBezTo>
                    <a:pt x="697" y="887"/>
                    <a:pt x="887" y="666"/>
                    <a:pt x="887" y="444"/>
                  </a:cubicBezTo>
                  <a:cubicBezTo>
                    <a:pt x="887" y="191"/>
                    <a:pt x="697" y="1"/>
                    <a:pt x="443"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67" name="Google Shape;2067;p23"/>
            <p:cNvSpPr/>
            <p:nvPr/>
          </p:nvSpPr>
          <p:spPr>
            <a:xfrm>
              <a:off x="4886189" y="3225262"/>
              <a:ext cx="30034" cy="30068"/>
            </a:xfrm>
            <a:custGeom>
              <a:avLst/>
              <a:gdLst/>
              <a:ahLst/>
              <a:cxnLst/>
              <a:rect l="l" t="t" r="r" b="b"/>
              <a:pathLst>
                <a:path w="887" h="888" extrusionOk="0">
                  <a:moveTo>
                    <a:pt x="444" y="1"/>
                  </a:moveTo>
                  <a:cubicBezTo>
                    <a:pt x="190" y="1"/>
                    <a:pt x="0" y="191"/>
                    <a:pt x="0" y="444"/>
                  </a:cubicBezTo>
                  <a:cubicBezTo>
                    <a:pt x="0" y="666"/>
                    <a:pt x="190" y="887"/>
                    <a:pt x="444" y="887"/>
                  </a:cubicBezTo>
                  <a:cubicBezTo>
                    <a:pt x="697" y="887"/>
                    <a:pt x="887" y="666"/>
                    <a:pt x="887" y="444"/>
                  </a:cubicBezTo>
                  <a:cubicBezTo>
                    <a:pt x="887" y="191"/>
                    <a:pt x="697"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68" name="Google Shape;2068;p23"/>
            <p:cNvSpPr/>
            <p:nvPr/>
          </p:nvSpPr>
          <p:spPr>
            <a:xfrm>
              <a:off x="4931223" y="3225262"/>
              <a:ext cx="30068" cy="30068"/>
            </a:xfrm>
            <a:custGeom>
              <a:avLst/>
              <a:gdLst/>
              <a:ahLst/>
              <a:cxnLst/>
              <a:rect l="l" t="t" r="r" b="b"/>
              <a:pathLst>
                <a:path w="888" h="888" extrusionOk="0">
                  <a:moveTo>
                    <a:pt x="444" y="1"/>
                  </a:moveTo>
                  <a:cubicBezTo>
                    <a:pt x="190" y="1"/>
                    <a:pt x="0" y="191"/>
                    <a:pt x="0" y="444"/>
                  </a:cubicBezTo>
                  <a:cubicBezTo>
                    <a:pt x="0" y="666"/>
                    <a:pt x="190" y="887"/>
                    <a:pt x="444" y="887"/>
                  </a:cubicBezTo>
                  <a:cubicBezTo>
                    <a:pt x="697" y="887"/>
                    <a:pt x="887" y="666"/>
                    <a:pt x="887" y="444"/>
                  </a:cubicBezTo>
                  <a:cubicBezTo>
                    <a:pt x="887" y="191"/>
                    <a:pt x="697"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69" name="Google Shape;2069;p23"/>
            <p:cNvSpPr/>
            <p:nvPr/>
          </p:nvSpPr>
          <p:spPr>
            <a:xfrm>
              <a:off x="4751054" y="3269246"/>
              <a:ext cx="31151" cy="30034"/>
            </a:xfrm>
            <a:custGeom>
              <a:avLst/>
              <a:gdLst/>
              <a:ahLst/>
              <a:cxnLst/>
              <a:rect l="l" t="t" r="r" b="b"/>
              <a:pathLst>
                <a:path w="920" h="887" extrusionOk="0">
                  <a:moveTo>
                    <a:pt x="444" y="0"/>
                  </a:moveTo>
                  <a:cubicBezTo>
                    <a:pt x="223" y="0"/>
                    <a:pt x="1" y="190"/>
                    <a:pt x="1" y="444"/>
                  </a:cubicBezTo>
                  <a:cubicBezTo>
                    <a:pt x="1" y="665"/>
                    <a:pt x="223" y="887"/>
                    <a:pt x="444" y="887"/>
                  </a:cubicBezTo>
                  <a:cubicBezTo>
                    <a:pt x="698" y="887"/>
                    <a:pt x="888" y="665"/>
                    <a:pt x="888" y="444"/>
                  </a:cubicBezTo>
                  <a:cubicBezTo>
                    <a:pt x="919" y="190"/>
                    <a:pt x="698" y="0"/>
                    <a:pt x="444"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0" name="Google Shape;2070;p23"/>
            <p:cNvSpPr/>
            <p:nvPr/>
          </p:nvSpPr>
          <p:spPr>
            <a:xfrm>
              <a:off x="4796088" y="3269246"/>
              <a:ext cx="30068" cy="30034"/>
            </a:xfrm>
            <a:custGeom>
              <a:avLst/>
              <a:gdLst/>
              <a:ahLst/>
              <a:cxnLst/>
              <a:rect l="l" t="t" r="r" b="b"/>
              <a:pathLst>
                <a:path w="888" h="887" extrusionOk="0">
                  <a:moveTo>
                    <a:pt x="444" y="0"/>
                  </a:moveTo>
                  <a:cubicBezTo>
                    <a:pt x="223" y="0"/>
                    <a:pt x="1" y="190"/>
                    <a:pt x="1" y="444"/>
                  </a:cubicBezTo>
                  <a:cubicBezTo>
                    <a:pt x="1" y="665"/>
                    <a:pt x="223" y="887"/>
                    <a:pt x="444" y="887"/>
                  </a:cubicBezTo>
                  <a:cubicBezTo>
                    <a:pt x="698" y="887"/>
                    <a:pt x="888" y="665"/>
                    <a:pt x="888" y="444"/>
                  </a:cubicBezTo>
                  <a:cubicBezTo>
                    <a:pt x="888" y="190"/>
                    <a:pt x="698" y="0"/>
                    <a:pt x="444"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71" name="Google Shape;2071;p23"/>
            <p:cNvSpPr/>
            <p:nvPr/>
          </p:nvSpPr>
          <p:spPr>
            <a:xfrm>
              <a:off x="4841155" y="3269246"/>
              <a:ext cx="30034" cy="30034"/>
            </a:xfrm>
            <a:custGeom>
              <a:avLst/>
              <a:gdLst/>
              <a:ahLst/>
              <a:cxnLst/>
              <a:rect l="l" t="t" r="r" b="b"/>
              <a:pathLst>
                <a:path w="887" h="887" extrusionOk="0">
                  <a:moveTo>
                    <a:pt x="443" y="0"/>
                  </a:moveTo>
                  <a:cubicBezTo>
                    <a:pt x="190" y="0"/>
                    <a:pt x="0" y="190"/>
                    <a:pt x="0" y="444"/>
                  </a:cubicBezTo>
                  <a:cubicBezTo>
                    <a:pt x="0" y="665"/>
                    <a:pt x="190" y="887"/>
                    <a:pt x="443" y="887"/>
                  </a:cubicBezTo>
                  <a:cubicBezTo>
                    <a:pt x="697" y="887"/>
                    <a:pt x="887" y="665"/>
                    <a:pt x="887" y="444"/>
                  </a:cubicBezTo>
                  <a:cubicBezTo>
                    <a:pt x="887" y="190"/>
                    <a:pt x="697" y="0"/>
                    <a:pt x="443"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2" name="Google Shape;2072;p23"/>
            <p:cNvSpPr/>
            <p:nvPr/>
          </p:nvSpPr>
          <p:spPr>
            <a:xfrm>
              <a:off x="4886189" y="3269246"/>
              <a:ext cx="30034" cy="30034"/>
            </a:xfrm>
            <a:custGeom>
              <a:avLst/>
              <a:gdLst/>
              <a:ahLst/>
              <a:cxnLst/>
              <a:rect l="l" t="t" r="r" b="b"/>
              <a:pathLst>
                <a:path w="887" h="887" extrusionOk="0">
                  <a:moveTo>
                    <a:pt x="444" y="0"/>
                  </a:moveTo>
                  <a:cubicBezTo>
                    <a:pt x="190" y="0"/>
                    <a:pt x="0" y="190"/>
                    <a:pt x="0" y="444"/>
                  </a:cubicBezTo>
                  <a:cubicBezTo>
                    <a:pt x="0" y="665"/>
                    <a:pt x="190" y="887"/>
                    <a:pt x="444" y="887"/>
                  </a:cubicBezTo>
                  <a:cubicBezTo>
                    <a:pt x="697" y="887"/>
                    <a:pt x="887" y="665"/>
                    <a:pt x="887" y="444"/>
                  </a:cubicBezTo>
                  <a:cubicBezTo>
                    <a:pt x="887" y="190"/>
                    <a:pt x="697" y="0"/>
                    <a:pt x="444"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3" name="Google Shape;2073;p23"/>
            <p:cNvSpPr/>
            <p:nvPr/>
          </p:nvSpPr>
          <p:spPr>
            <a:xfrm>
              <a:off x="4931223" y="3269246"/>
              <a:ext cx="30068" cy="30034"/>
            </a:xfrm>
            <a:custGeom>
              <a:avLst/>
              <a:gdLst/>
              <a:ahLst/>
              <a:cxnLst/>
              <a:rect l="l" t="t" r="r" b="b"/>
              <a:pathLst>
                <a:path w="888" h="887" extrusionOk="0">
                  <a:moveTo>
                    <a:pt x="444" y="0"/>
                  </a:moveTo>
                  <a:cubicBezTo>
                    <a:pt x="190" y="0"/>
                    <a:pt x="0" y="190"/>
                    <a:pt x="0" y="444"/>
                  </a:cubicBezTo>
                  <a:cubicBezTo>
                    <a:pt x="0" y="665"/>
                    <a:pt x="190" y="887"/>
                    <a:pt x="444" y="887"/>
                  </a:cubicBezTo>
                  <a:cubicBezTo>
                    <a:pt x="697" y="887"/>
                    <a:pt x="887" y="665"/>
                    <a:pt x="887" y="444"/>
                  </a:cubicBezTo>
                  <a:cubicBezTo>
                    <a:pt x="887" y="190"/>
                    <a:pt x="697" y="0"/>
                    <a:pt x="444"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4" name="Google Shape;2074;p23"/>
            <p:cNvSpPr/>
            <p:nvPr/>
          </p:nvSpPr>
          <p:spPr>
            <a:xfrm>
              <a:off x="4751054" y="3313196"/>
              <a:ext cx="31151" cy="30068"/>
            </a:xfrm>
            <a:custGeom>
              <a:avLst/>
              <a:gdLst/>
              <a:ahLst/>
              <a:cxnLst/>
              <a:rect l="l" t="t" r="r" b="b"/>
              <a:pathLst>
                <a:path w="920" h="888" extrusionOk="0">
                  <a:moveTo>
                    <a:pt x="444" y="1"/>
                  </a:moveTo>
                  <a:cubicBezTo>
                    <a:pt x="223" y="1"/>
                    <a:pt x="1" y="191"/>
                    <a:pt x="1" y="444"/>
                  </a:cubicBezTo>
                  <a:cubicBezTo>
                    <a:pt x="1" y="697"/>
                    <a:pt x="223" y="887"/>
                    <a:pt x="444" y="887"/>
                  </a:cubicBezTo>
                  <a:cubicBezTo>
                    <a:pt x="698" y="887"/>
                    <a:pt x="888" y="697"/>
                    <a:pt x="888" y="444"/>
                  </a:cubicBezTo>
                  <a:cubicBezTo>
                    <a:pt x="919" y="191"/>
                    <a:pt x="698"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5" name="Google Shape;2075;p23"/>
            <p:cNvSpPr/>
            <p:nvPr/>
          </p:nvSpPr>
          <p:spPr>
            <a:xfrm>
              <a:off x="4796088" y="3313196"/>
              <a:ext cx="30068" cy="30068"/>
            </a:xfrm>
            <a:custGeom>
              <a:avLst/>
              <a:gdLst/>
              <a:ahLst/>
              <a:cxnLst/>
              <a:rect l="l" t="t" r="r" b="b"/>
              <a:pathLst>
                <a:path w="888" h="888" extrusionOk="0">
                  <a:moveTo>
                    <a:pt x="444" y="1"/>
                  </a:moveTo>
                  <a:cubicBezTo>
                    <a:pt x="223" y="1"/>
                    <a:pt x="1" y="191"/>
                    <a:pt x="1" y="444"/>
                  </a:cubicBezTo>
                  <a:cubicBezTo>
                    <a:pt x="1" y="697"/>
                    <a:pt x="223" y="887"/>
                    <a:pt x="444" y="887"/>
                  </a:cubicBezTo>
                  <a:cubicBezTo>
                    <a:pt x="698" y="887"/>
                    <a:pt x="888" y="697"/>
                    <a:pt x="888" y="444"/>
                  </a:cubicBezTo>
                  <a:cubicBezTo>
                    <a:pt x="888" y="191"/>
                    <a:pt x="698"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6" name="Google Shape;2076;p23"/>
            <p:cNvSpPr/>
            <p:nvPr/>
          </p:nvSpPr>
          <p:spPr>
            <a:xfrm>
              <a:off x="4841155" y="3313196"/>
              <a:ext cx="30034" cy="30068"/>
            </a:xfrm>
            <a:custGeom>
              <a:avLst/>
              <a:gdLst/>
              <a:ahLst/>
              <a:cxnLst/>
              <a:rect l="l" t="t" r="r" b="b"/>
              <a:pathLst>
                <a:path w="887" h="888" extrusionOk="0">
                  <a:moveTo>
                    <a:pt x="443" y="1"/>
                  </a:moveTo>
                  <a:cubicBezTo>
                    <a:pt x="190" y="1"/>
                    <a:pt x="0" y="191"/>
                    <a:pt x="0" y="444"/>
                  </a:cubicBezTo>
                  <a:cubicBezTo>
                    <a:pt x="0" y="697"/>
                    <a:pt x="190" y="887"/>
                    <a:pt x="443" y="887"/>
                  </a:cubicBezTo>
                  <a:cubicBezTo>
                    <a:pt x="697" y="887"/>
                    <a:pt x="887" y="697"/>
                    <a:pt x="887" y="444"/>
                  </a:cubicBezTo>
                  <a:cubicBezTo>
                    <a:pt x="887" y="191"/>
                    <a:pt x="697" y="1"/>
                    <a:pt x="443"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7" name="Google Shape;2077;p23"/>
            <p:cNvSpPr/>
            <p:nvPr/>
          </p:nvSpPr>
          <p:spPr>
            <a:xfrm>
              <a:off x="4886189" y="3313196"/>
              <a:ext cx="30034" cy="30068"/>
            </a:xfrm>
            <a:custGeom>
              <a:avLst/>
              <a:gdLst/>
              <a:ahLst/>
              <a:cxnLst/>
              <a:rect l="l" t="t" r="r" b="b"/>
              <a:pathLst>
                <a:path w="887" h="888" extrusionOk="0">
                  <a:moveTo>
                    <a:pt x="444" y="1"/>
                  </a:moveTo>
                  <a:cubicBezTo>
                    <a:pt x="190" y="1"/>
                    <a:pt x="0" y="191"/>
                    <a:pt x="0" y="444"/>
                  </a:cubicBezTo>
                  <a:cubicBezTo>
                    <a:pt x="0" y="697"/>
                    <a:pt x="190" y="887"/>
                    <a:pt x="444" y="887"/>
                  </a:cubicBezTo>
                  <a:cubicBezTo>
                    <a:pt x="697" y="887"/>
                    <a:pt x="887" y="697"/>
                    <a:pt x="887" y="444"/>
                  </a:cubicBezTo>
                  <a:cubicBezTo>
                    <a:pt x="887" y="191"/>
                    <a:pt x="697" y="1"/>
                    <a:pt x="444"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78" name="Google Shape;2078;p23"/>
            <p:cNvSpPr/>
            <p:nvPr/>
          </p:nvSpPr>
          <p:spPr>
            <a:xfrm>
              <a:off x="4931223" y="3313196"/>
              <a:ext cx="30068" cy="30068"/>
            </a:xfrm>
            <a:custGeom>
              <a:avLst/>
              <a:gdLst/>
              <a:ahLst/>
              <a:cxnLst/>
              <a:rect l="l" t="t" r="r" b="b"/>
              <a:pathLst>
                <a:path w="888" h="888" extrusionOk="0">
                  <a:moveTo>
                    <a:pt x="444" y="1"/>
                  </a:moveTo>
                  <a:cubicBezTo>
                    <a:pt x="190" y="1"/>
                    <a:pt x="0" y="191"/>
                    <a:pt x="0" y="444"/>
                  </a:cubicBezTo>
                  <a:cubicBezTo>
                    <a:pt x="0" y="697"/>
                    <a:pt x="190" y="887"/>
                    <a:pt x="444" y="887"/>
                  </a:cubicBezTo>
                  <a:cubicBezTo>
                    <a:pt x="697" y="887"/>
                    <a:pt x="887" y="697"/>
                    <a:pt x="887" y="444"/>
                  </a:cubicBezTo>
                  <a:cubicBezTo>
                    <a:pt x="887" y="191"/>
                    <a:pt x="697" y="1"/>
                    <a:pt x="444"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79" name="Google Shape;2079;p23"/>
            <p:cNvSpPr/>
            <p:nvPr/>
          </p:nvSpPr>
          <p:spPr>
            <a:xfrm>
              <a:off x="4069080" y="2549721"/>
              <a:ext cx="692742" cy="664875"/>
            </a:xfrm>
            <a:custGeom>
              <a:avLst/>
              <a:gdLst/>
              <a:ahLst/>
              <a:cxnLst/>
              <a:rect l="l" t="t" r="r" b="b"/>
              <a:pathLst>
                <a:path w="20459" h="19636" extrusionOk="0">
                  <a:moveTo>
                    <a:pt x="15106" y="0"/>
                  </a:moveTo>
                  <a:cubicBezTo>
                    <a:pt x="14093" y="0"/>
                    <a:pt x="13238" y="824"/>
                    <a:pt x="13238" y="1869"/>
                  </a:cubicBezTo>
                  <a:cubicBezTo>
                    <a:pt x="13238" y="2344"/>
                    <a:pt x="13428" y="2756"/>
                    <a:pt x="13713" y="3104"/>
                  </a:cubicBezTo>
                  <a:lnTo>
                    <a:pt x="10831" y="7728"/>
                  </a:lnTo>
                  <a:lnTo>
                    <a:pt x="10609" y="9628"/>
                  </a:lnTo>
                  <a:lnTo>
                    <a:pt x="8266" y="9818"/>
                  </a:lnTo>
                  <a:lnTo>
                    <a:pt x="3389" y="11496"/>
                  </a:lnTo>
                  <a:cubicBezTo>
                    <a:pt x="3072" y="10989"/>
                    <a:pt x="2502" y="10641"/>
                    <a:pt x="1869" y="10641"/>
                  </a:cubicBezTo>
                  <a:cubicBezTo>
                    <a:pt x="824" y="10641"/>
                    <a:pt x="0" y="11464"/>
                    <a:pt x="0" y="12478"/>
                  </a:cubicBezTo>
                  <a:cubicBezTo>
                    <a:pt x="0" y="13491"/>
                    <a:pt x="824" y="14346"/>
                    <a:pt x="1869" y="14346"/>
                  </a:cubicBezTo>
                  <a:cubicBezTo>
                    <a:pt x="2882" y="14346"/>
                    <a:pt x="3706" y="13491"/>
                    <a:pt x="3706" y="12478"/>
                  </a:cubicBezTo>
                  <a:cubicBezTo>
                    <a:pt x="3706" y="12478"/>
                    <a:pt x="3706" y="12446"/>
                    <a:pt x="3706" y="12446"/>
                  </a:cubicBezTo>
                  <a:lnTo>
                    <a:pt x="8488" y="10799"/>
                  </a:lnTo>
                  <a:lnTo>
                    <a:pt x="10514" y="10641"/>
                  </a:lnTo>
                  <a:lnTo>
                    <a:pt x="10356" y="11971"/>
                  </a:lnTo>
                  <a:lnTo>
                    <a:pt x="11243" y="16215"/>
                  </a:lnTo>
                  <a:cubicBezTo>
                    <a:pt x="10704" y="16563"/>
                    <a:pt x="10356" y="17133"/>
                    <a:pt x="10356" y="17798"/>
                  </a:cubicBezTo>
                  <a:cubicBezTo>
                    <a:pt x="10356" y="18812"/>
                    <a:pt x="11211" y="19635"/>
                    <a:pt x="12225" y="19635"/>
                  </a:cubicBezTo>
                  <a:cubicBezTo>
                    <a:pt x="13238" y="19635"/>
                    <a:pt x="14061" y="18812"/>
                    <a:pt x="14061" y="17798"/>
                  </a:cubicBezTo>
                  <a:cubicBezTo>
                    <a:pt x="14061" y="16785"/>
                    <a:pt x="13238" y="15930"/>
                    <a:pt x="12225" y="15930"/>
                  </a:cubicBezTo>
                  <a:cubicBezTo>
                    <a:pt x="12193" y="15930"/>
                    <a:pt x="11370" y="11940"/>
                    <a:pt x="11370" y="11940"/>
                  </a:cubicBezTo>
                  <a:lnTo>
                    <a:pt x="11528" y="10546"/>
                  </a:lnTo>
                  <a:lnTo>
                    <a:pt x="13238" y="10419"/>
                  </a:lnTo>
                  <a:lnTo>
                    <a:pt x="16785" y="10799"/>
                  </a:lnTo>
                  <a:cubicBezTo>
                    <a:pt x="16975" y="11623"/>
                    <a:pt x="17703" y="12256"/>
                    <a:pt x="18590" y="12256"/>
                  </a:cubicBezTo>
                  <a:cubicBezTo>
                    <a:pt x="19604" y="12256"/>
                    <a:pt x="20459" y="11433"/>
                    <a:pt x="20459" y="10419"/>
                  </a:cubicBezTo>
                  <a:cubicBezTo>
                    <a:pt x="20459" y="9406"/>
                    <a:pt x="19604" y="8583"/>
                    <a:pt x="18590" y="8583"/>
                  </a:cubicBezTo>
                  <a:cubicBezTo>
                    <a:pt x="17798" y="8583"/>
                    <a:pt x="17102" y="9089"/>
                    <a:pt x="16848" y="9818"/>
                  </a:cubicBezTo>
                  <a:lnTo>
                    <a:pt x="13270" y="9406"/>
                  </a:lnTo>
                  <a:lnTo>
                    <a:pt x="11623" y="9533"/>
                  </a:lnTo>
                  <a:lnTo>
                    <a:pt x="11813" y="8044"/>
                  </a:lnTo>
                  <a:lnTo>
                    <a:pt x="14568" y="3611"/>
                  </a:lnTo>
                  <a:cubicBezTo>
                    <a:pt x="14726" y="3674"/>
                    <a:pt x="14916" y="3706"/>
                    <a:pt x="15106" y="3706"/>
                  </a:cubicBezTo>
                  <a:cubicBezTo>
                    <a:pt x="16120" y="3706"/>
                    <a:pt x="16943" y="2882"/>
                    <a:pt x="16943" y="1869"/>
                  </a:cubicBezTo>
                  <a:cubicBezTo>
                    <a:pt x="16943" y="824"/>
                    <a:pt x="16120" y="0"/>
                    <a:pt x="15106"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80" name="Google Shape;2080;p23"/>
            <p:cNvSpPr/>
            <p:nvPr/>
          </p:nvSpPr>
          <p:spPr>
            <a:xfrm>
              <a:off x="4169881" y="2634439"/>
              <a:ext cx="206986" cy="201602"/>
            </a:xfrm>
            <a:custGeom>
              <a:avLst/>
              <a:gdLst/>
              <a:ahLst/>
              <a:cxnLst/>
              <a:rect l="l" t="t" r="r" b="b"/>
              <a:pathLst>
                <a:path w="6113" h="5954" extrusionOk="0">
                  <a:moveTo>
                    <a:pt x="1837" y="0"/>
                  </a:moveTo>
                  <a:cubicBezTo>
                    <a:pt x="824" y="0"/>
                    <a:pt x="0" y="824"/>
                    <a:pt x="0" y="1837"/>
                  </a:cubicBezTo>
                  <a:cubicBezTo>
                    <a:pt x="0" y="2850"/>
                    <a:pt x="824" y="3674"/>
                    <a:pt x="1837" y="3674"/>
                  </a:cubicBezTo>
                  <a:cubicBezTo>
                    <a:pt x="2185" y="3674"/>
                    <a:pt x="2502" y="3579"/>
                    <a:pt x="2787" y="3420"/>
                  </a:cubicBezTo>
                  <a:lnTo>
                    <a:pt x="5416" y="5954"/>
                  </a:lnTo>
                  <a:lnTo>
                    <a:pt x="6112" y="5226"/>
                  </a:lnTo>
                  <a:lnTo>
                    <a:pt x="3452" y="2692"/>
                  </a:lnTo>
                  <a:cubicBezTo>
                    <a:pt x="3611" y="2439"/>
                    <a:pt x="3674" y="2154"/>
                    <a:pt x="3674" y="1837"/>
                  </a:cubicBezTo>
                  <a:cubicBezTo>
                    <a:pt x="3674" y="824"/>
                    <a:pt x="2850" y="0"/>
                    <a:pt x="1837"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81" name="Google Shape;2081;p23"/>
            <p:cNvSpPr/>
            <p:nvPr/>
          </p:nvSpPr>
          <p:spPr>
            <a:xfrm>
              <a:off x="4314632" y="2769540"/>
              <a:ext cx="211286" cy="210203"/>
            </a:xfrm>
            <a:custGeom>
              <a:avLst/>
              <a:gdLst/>
              <a:ahLst/>
              <a:cxnLst/>
              <a:rect l="l" t="t" r="r" b="b"/>
              <a:pathLst>
                <a:path w="6240" h="6208" extrusionOk="0">
                  <a:moveTo>
                    <a:pt x="3104" y="0"/>
                  </a:moveTo>
                  <a:cubicBezTo>
                    <a:pt x="1394" y="0"/>
                    <a:pt x="1" y="1394"/>
                    <a:pt x="1" y="3104"/>
                  </a:cubicBezTo>
                  <a:cubicBezTo>
                    <a:pt x="1" y="4846"/>
                    <a:pt x="1394" y="6208"/>
                    <a:pt x="3104" y="6208"/>
                  </a:cubicBezTo>
                  <a:cubicBezTo>
                    <a:pt x="4846" y="6208"/>
                    <a:pt x="6239" y="4846"/>
                    <a:pt x="6239" y="3104"/>
                  </a:cubicBezTo>
                  <a:cubicBezTo>
                    <a:pt x="6239" y="1394"/>
                    <a:pt x="4846" y="0"/>
                    <a:pt x="3104" y="0"/>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082" name="Google Shape;2082;p23"/>
            <p:cNvSpPr/>
            <p:nvPr/>
          </p:nvSpPr>
          <p:spPr>
            <a:xfrm>
              <a:off x="4931223" y="2645646"/>
              <a:ext cx="449322" cy="99278"/>
            </a:xfrm>
            <a:custGeom>
              <a:avLst/>
              <a:gdLst/>
              <a:ahLst/>
              <a:cxnLst/>
              <a:rect l="l" t="t" r="r" b="b"/>
              <a:pathLst>
                <a:path w="13270" h="2932" extrusionOk="0">
                  <a:moveTo>
                    <a:pt x="9462" y="0"/>
                  </a:moveTo>
                  <a:cubicBezTo>
                    <a:pt x="9347" y="0"/>
                    <a:pt x="9223" y="16"/>
                    <a:pt x="9089" y="49"/>
                  </a:cubicBezTo>
                  <a:cubicBezTo>
                    <a:pt x="8298" y="271"/>
                    <a:pt x="7886" y="841"/>
                    <a:pt x="7506" y="1379"/>
                  </a:cubicBezTo>
                  <a:cubicBezTo>
                    <a:pt x="7041" y="2092"/>
                    <a:pt x="6577" y="2774"/>
                    <a:pt x="5401" y="2774"/>
                  </a:cubicBezTo>
                  <a:cubicBezTo>
                    <a:pt x="5375" y="2774"/>
                    <a:pt x="5348" y="2773"/>
                    <a:pt x="5321" y="2773"/>
                  </a:cubicBezTo>
                  <a:cubicBezTo>
                    <a:pt x="4117" y="2741"/>
                    <a:pt x="3262" y="2266"/>
                    <a:pt x="2439" y="1791"/>
                  </a:cubicBezTo>
                  <a:cubicBezTo>
                    <a:pt x="1679" y="1348"/>
                    <a:pt x="950" y="936"/>
                    <a:pt x="0" y="936"/>
                  </a:cubicBezTo>
                  <a:lnTo>
                    <a:pt x="0" y="1094"/>
                  </a:lnTo>
                  <a:cubicBezTo>
                    <a:pt x="887" y="1094"/>
                    <a:pt x="1615" y="1506"/>
                    <a:pt x="2375" y="1949"/>
                  </a:cubicBezTo>
                  <a:cubicBezTo>
                    <a:pt x="3199" y="2424"/>
                    <a:pt x="4086" y="2931"/>
                    <a:pt x="5289" y="2931"/>
                  </a:cubicBezTo>
                  <a:lnTo>
                    <a:pt x="5352" y="2931"/>
                  </a:lnTo>
                  <a:cubicBezTo>
                    <a:pt x="6682" y="2931"/>
                    <a:pt x="7157" y="2203"/>
                    <a:pt x="7664" y="1474"/>
                  </a:cubicBezTo>
                  <a:cubicBezTo>
                    <a:pt x="8013" y="936"/>
                    <a:pt x="8393" y="398"/>
                    <a:pt x="9121" y="208"/>
                  </a:cubicBezTo>
                  <a:cubicBezTo>
                    <a:pt x="9237" y="179"/>
                    <a:pt x="9344" y="165"/>
                    <a:pt x="9445" y="165"/>
                  </a:cubicBezTo>
                  <a:cubicBezTo>
                    <a:pt x="10008" y="165"/>
                    <a:pt x="10365" y="584"/>
                    <a:pt x="10768" y="1094"/>
                  </a:cubicBezTo>
                  <a:cubicBezTo>
                    <a:pt x="11338" y="1759"/>
                    <a:pt x="11940" y="2519"/>
                    <a:pt x="13270" y="2551"/>
                  </a:cubicBezTo>
                  <a:lnTo>
                    <a:pt x="13270" y="2393"/>
                  </a:lnTo>
                  <a:cubicBezTo>
                    <a:pt x="12035" y="2361"/>
                    <a:pt x="11433" y="1633"/>
                    <a:pt x="10926" y="999"/>
                  </a:cubicBezTo>
                  <a:cubicBezTo>
                    <a:pt x="10496" y="488"/>
                    <a:pt x="10111" y="0"/>
                    <a:pt x="9462"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83" name="Google Shape;2083;p23"/>
            <p:cNvSpPr/>
            <p:nvPr/>
          </p:nvSpPr>
          <p:spPr>
            <a:xfrm>
              <a:off x="4931223" y="2589405"/>
              <a:ext cx="450406" cy="160869"/>
            </a:xfrm>
            <a:custGeom>
              <a:avLst/>
              <a:gdLst/>
              <a:ahLst/>
              <a:cxnLst/>
              <a:rect l="l" t="t" r="r" b="b"/>
              <a:pathLst>
                <a:path w="13302" h="4751" extrusionOk="0">
                  <a:moveTo>
                    <a:pt x="4972" y="0"/>
                  </a:moveTo>
                  <a:cubicBezTo>
                    <a:pt x="3547" y="0"/>
                    <a:pt x="2660" y="1235"/>
                    <a:pt x="1900" y="2344"/>
                  </a:cubicBezTo>
                  <a:cubicBezTo>
                    <a:pt x="1299" y="3230"/>
                    <a:pt x="729" y="4054"/>
                    <a:pt x="0" y="4054"/>
                  </a:cubicBezTo>
                  <a:lnTo>
                    <a:pt x="0" y="4212"/>
                  </a:lnTo>
                  <a:cubicBezTo>
                    <a:pt x="824" y="4212"/>
                    <a:pt x="1425" y="3357"/>
                    <a:pt x="2059" y="2439"/>
                  </a:cubicBezTo>
                  <a:cubicBezTo>
                    <a:pt x="2787" y="1362"/>
                    <a:pt x="3642" y="158"/>
                    <a:pt x="4972" y="158"/>
                  </a:cubicBezTo>
                  <a:cubicBezTo>
                    <a:pt x="6271" y="158"/>
                    <a:pt x="6809" y="1394"/>
                    <a:pt x="7348" y="2597"/>
                  </a:cubicBezTo>
                  <a:cubicBezTo>
                    <a:pt x="7854" y="3705"/>
                    <a:pt x="8298" y="4750"/>
                    <a:pt x="9343" y="4750"/>
                  </a:cubicBezTo>
                  <a:cubicBezTo>
                    <a:pt x="10388" y="4750"/>
                    <a:pt x="10863" y="4275"/>
                    <a:pt x="11306" y="3800"/>
                  </a:cubicBezTo>
                  <a:cubicBezTo>
                    <a:pt x="11781" y="3294"/>
                    <a:pt x="12225" y="2819"/>
                    <a:pt x="13301" y="2819"/>
                  </a:cubicBezTo>
                  <a:lnTo>
                    <a:pt x="13301" y="2660"/>
                  </a:lnTo>
                  <a:cubicBezTo>
                    <a:pt x="12130" y="2660"/>
                    <a:pt x="11654" y="3167"/>
                    <a:pt x="11179" y="3674"/>
                  </a:cubicBezTo>
                  <a:cubicBezTo>
                    <a:pt x="10736" y="4149"/>
                    <a:pt x="10324" y="4592"/>
                    <a:pt x="9343" y="4592"/>
                  </a:cubicBezTo>
                  <a:cubicBezTo>
                    <a:pt x="8424" y="4592"/>
                    <a:pt x="7981" y="3579"/>
                    <a:pt x="7506" y="2534"/>
                  </a:cubicBezTo>
                  <a:cubicBezTo>
                    <a:pt x="6936" y="1299"/>
                    <a:pt x="6366" y="0"/>
                    <a:pt x="4972"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84" name="Google Shape;2084;p23"/>
            <p:cNvSpPr/>
            <p:nvPr/>
          </p:nvSpPr>
          <p:spPr>
            <a:xfrm>
              <a:off x="4928006" y="2564721"/>
              <a:ext cx="3251" cy="229503"/>
            </a:xfrm>
            <a:custGeom>
              <a:avLst/>
              <a:gdLst/>
              <a:ahLst/>
              <a:cxnLst/>
              <a:rect l="l" t="t" r="r" b="b"/>
              <a:pathLst>
                <a:path w="96" h="6778" extrusionOk="0">
                  <a:moveTo>
                    <a:pt x="0" y="1"/>
                  </a:moveTo>
                  <a:lnTo>
                    <a:pt x="0" y="6778"/>
                  </a:lnTo>
                  <a:lnTo>
                    <a:pt x="95" y="6778"/>
                  </a:lnTo>
                  <a:lnTo>
                    <a:pt x="95"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85" name="Google Shape;2085;p23"/>
            <p:cNvSpPr/>
            <p:nvPr/>
          </p:nvSpPr>
          <p:spPr>
            <a:xfrm>
              <a:off x="5379428" y="2564721"/>
              <a:ext cx="3251" cy="229503"/>
            </a:xfrm>
            <a:custGeom>
              <a:avLst/>
              <a:gdLst/>
              <a:ahLst/>
              <a:cxnLst/>
              <a:rect l="l" t="t" r="r" b="b"/>
              <a:pathLst>
                <a:path w="96" h="6778" extrusionOk="0">
                  <a:moveTo>
                    <a:pt x="1" y="1"/>
                  </a:moveTo>
                  <a:lnTo>
                    <a:pt x="1" y="6778"/>
                  </a:lnTo>
                  <a:lnTo>
                    <a:pt x="96" y="6778"/>
                  </a:lnTo>
                  <a:lnTo>
                    <a:pt x="96"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86" name="Google Shape;2086;p23"/>
            <p:cNvSpPr/>
            <p:nvPr/>
          </p:nvSpPr>
          <p:spPr>
            <a:xfrm>
              <a:off x="4928006" y="2792057"/>
              <a:ext cx="454672" cy="3251"/>
            </a:xfrm>
            <a:custGeom>
              <a:avLst/>
              <a:gdLst/>
              <a:ahLst/>
              <a:cxnLst/>
              <a:rect l="l" t="t" r="r" b="b"/>
              <a:pathLst>
                <a:path w="13428" h="96" extrusionOk="0">
                  <a:moveTo>
                    <a:pt x="0" y="1"/>
                  </a:moveTo>
                  <a:lnTo>
                    <a:pt x="0" y="96"/>
                  </a:lnTo>
                  <a:lnTo>
                    <a:pt x="13428" y="96"/>
                  </a:lnTo>
                  <a:lnTo>
                    <a:pt x="13428"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87" name="Google Shape;2087;p23"/>
            <p:cNvSpPr/>
            <p:nvPr/>
          </p:nvSpPr>
          <p:spPr>
            <a:xfrm>
              <a:off x="3990795" y="2422103"/>
              <a:ext cx="1493768" cy="1051962"/>
            </a:xfrm>
            <a:custGeom>
              <a:avLst/>
              <a:gdLst/>
              <a:ahLst/>
              <a:cxnLst/>
              <a:rect l="l" t="t" r="r" b="b"/>
              <a:pathLst>
                <a:path w="44116" h="31068" extrusionOk="0">
                  <a:moveTo>
                    <a:pt x="41392" y="222"/>
                  </a:moveTo>
                  <a:cubicBezTo>
                    <a:pt x="42057" y="222"/>
                    <a:pt x="42690" y="476"/>
                    <a:pt x="43165" y="951"/>
                  </a:cubicBezTo>
                  <a:cubicBezTo>
                    <a:pt x="43640" y="1458"/>
                    <a:pt x="43894" y="2091"/>
                    <a:pt x="43894" y="2756"/>
                  </a:cubicBezTo>
                  <a:lnTo>
                    <a:pt x="43799" y="28851"/>
                  </a:lnTo>
                  <a:cubicBezTo>
                    <a:pt x="43799" y="29389"/>
                    <a:pt x="43640" y="29928"/>
                    <a:pt x="43292" y="30371"/>
                  </a:cubicBezTo>
                  <a:cubicBezTo>
                    <a:pt x="42849" y="30688"/>
                    <a:pt x="42342" y="30878"/>
                    <a:pt x="41804" y="30878"/>
                  </a:cubicBezTo>
                  <a:lnTo>
                    <a:pt x="2724" y="30878"/>
                  </a:lnTo>
                  <a:cubicBezTo>
                    <a:pt x="2059" y="30878"/>
                    <a:pt x="1426" y="30593"/>
                    <a:pt x="951" y="30118"/>
                  </a:cubicBezTo>
                  <a:cubicBezTo>
                    <a:pt x="476" y="29643"/>
                    <a:pt x="222" y="29009"/>
                    <a:pt x="222" y="28344"/>
                  </a:cubicBezTo>
                  <a:lnTo>
                    <a:pt x="317" y="2249"/>
                  </a:lnTo>
                  <a:cubicBezTo>
                    <a:pt x="317" y="1711"/>
                    <a:pt x="476" y="1172"/>
                    <a:pt x="792" y="729"/>
                  </a:cubicBezTo>
                  <a:cubicBezTo>
                    <a:pt x="1236" y="412"/>
                    <a:pt x="1774" y="222"/>
                    <a:pt x="2312" y="222"/>
                  </a:cubicBezTo>
                  <a:close/>
                  <a:moveTo>
                    <a:pt x="2312" y="1"/>
                  </a:moveTo>
                  <a:cubicBezTo>
                    <a:pt x="1711" y="1"/>
                    <a:pt x="1109" y="222"/>
                    <a:pt x="666" y="571"/>
                  </a:cubicBezTo>
                  <a:cubicBezTo>
                    <a:pt x="317" y="1046"/>
                    <a:pt x="96" y="1616"/>
                    <a:pt x="96" y="2249"/>
                  </a:cubicBezTo>
                  <a:lnTo>
                    <a:pt x="1" y="28344"/>
                  </a:lnTo>
                  <a:cubicBezTo>
                    <a:pt x="1" y="29865"/>
                    <a:pt x="1236" y="31068"/>
                    <a:pt x="2724" y="31068"/>
                  </a:cubicBezTo>
                  <a:lnTo>
                    <a:pt x="41804" y="31068"/>
                  </a:lnTo>
                  <a:cubicBezTo>
                    <a:pt x="42437" y="31068"/>
                    <a:pt x="43007" y="30878"/>
                    <a:pt x="43450" y="30498"/>
                  </a:cubicBezTo>
                  <a:cubicBezTo>
                    <a:pt x="43799" y="30055"/>
                    <a:pt x="44021" y="29484"/>
                    <a:pt x="44021" y="28851"/>
                  </a:cubicBezTo>
                  <a:lnTo>
                    <a:pt x="44116" y="2756"/>
                  </a:lnTo>
                  <a:cubicBezTo>
                    <a:pt x="44116" y="1236"/>
                    <a:pt x="42880" y="1"/>
                    <a:pt x="41392"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88" name="Google Shape;2088;p23"/>
            <p:cNvSpPr/>
            <p:nvPr/>
          </p:nvSpPr>
          <p:spPr>
            <a:xfrm>
              <a:off x="4889406" y="3318546"/>
              <a:ext cx="1345766" cy="995145"/>
            </a:xfrm>
            <a:custGeom>
              <a:avLst/>
              <a:gdLst/>
              <a:ahLst/>
              <a:cxnLst/>
              <a:rect l="l" t="t" r="r" b="b"/>
              <a:pathLst>
                <a:path w="39745" h="29390" extrusionOk="0">
                  <a:moveTo>
                    <a:pt x="2090" y="1"/>
                  </a:moveTo>
                  <a:cubicBezTo>
                    <a:pt x="1520" y="1"/>
                    <a:pt x="1014" y="191"/>
                    <a:pt x="602" y="539"/>
                  </a:cubicBezTo>
                  <a:cubicBezTo>
                    <a:pt x="285" y="983"/>
                    <a:pt x="95" y="1521"/>
                    <a:pt x="95" y="2123"/>
                  </a:cubicBezTo>
                  <a:lnTo>
                    <a:pt x="32" y="26793"/>
                  </a:lnTo>
                  <a:cubicBezTo>
                    <a:pt x="0" y="28250"/>
                    <a:pt x="1109" y="29390"/>
                    <a:pt x="2470" y="29390"/>
                  </a:cubicBezTo>
                  <a:lnTo>
                    <a:pt x="37623" y="29390"/>
                  </a:lnTo>
                  <a:cubicBezTo>
                    <a:pt x="38193" y="29390"/>
                    <a:pt x="38731" y="29200"/>
                    <a:pt x="39143" y="28851"/>
                  </a:cubicBezTo>
                  <a:cubicBezTo>
                    <a:pt x="39460" y="28408"/>
                    <a:pt x="39650" y="27870"/>
                    <a:pt x="39650" y="27300"/>
                  </a:cubicBezTo>
                  <a:lnTo>
                    <a:pt x="39713" y="2598"/>
                  </a:lnTo>
                  <a:cubicBezTo>
                    <a:pt x="39745" y="1173"/>
                    <a:pt x="38636" y="1"/>
                    <a:pt x="3727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9" name="Google Shape;2089;p23"/>
            <p:cNvSpPr/>
            <p:nvPr/>
          </p:nvSpPr>
          <p:spPr>
            <a:xfrm>
              <a:off x="5010557" y="3750634"/>
              <a:ext cx="1086297" cy="377539"/>
            </a:xfrm>
            <a:custGeom>
              <a:avLst/>
              <a:gdLst/>
              <a:ahLst/>
              <a:cxnLst/>
              <a:rect l="l" t="t" r="r" b="b"/>
              <a:pathLst>
                <a:path w="32082" h="11150" extrusionOk="0">
                  <a:moveTo>
                    <a:pt x="9222" y="1"/>
                  </a:moveTo>
                  <a:cubicBezTo>
                    <a:pt x="7670" y="1"/>
                    <a:pt x="6724" y="1219"/>
                    <a:pt x="5733" y="2504"/>
                  </a:cubicBezTo>
                  <a:cubicBezTo>
                    <a:pt x="4466" y="4119"/>
                    <a:pt x="3009" y="5956"/>
                    <a:pt x="1" y="6020"/>
                  </a:cubicBezTo>
                  <a:lnTo>
                    <a:pt x="32" y="11150"/>
                  </a:lnTo>
                  <a:cubicBezTo>
                    <a:pt x="32" y="11150"/>
                    <a:pt x="29865" y="11087"/>
                    <a:pt x="32082" y="11087"/>
                  </a:cubicBezTo>
                  <a:lnTo>
                    <a:pt x="32082" y="2346"/>
                  </a:lnTo>
                  <a:cubicBezTo>
                    <a:pt x="29770" y="2346"/>
                    <a:pt x="27996" y="3423"/>
                    <a:pt x="26128" y="4531"/>
                  </a:cubicBezTo>
                  <a:cubicBezTo>
                    <a:pt x="24164" y="5735"/>
                    <a:pt x="22106" y="6970"/>
                    <a:pt x="19256" y="7001"/>
                  </a:cubicBezTo>
                  <a:cubicBezTo>
                    <a:pt x="19200" y="7002"/>
                    <a:pt x="19146" y="7003"/>
                    <a:pt x="19092" y="7003"/>
                  </a:cubicBezTo>
                  <a:cubicBezTo>
                    <a:pt x="16145" y="7003"/>
                    <a:pt x="15085" y="5321"/>
                    <a:pt x="13904" y="3518"/>
                  </a:cubicBezTo>
                  <a:cubicBezTo>
                    <a:pt x="13017" y="2093"/>
                    <a:pt x="12067" y="604"/>
                    <a:pt x="10135" y="129"/>
                  </a:cubicBezTo>
                  <a:cubicBezTo>
                    <a:pt x="9808" y="41"/>
                    <a:pt x="9505" y="1"/>
                    <a:pt x="9222"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90" name="Google Shape;2090;p23"/>
            <p:cNvSpPr/>
            <p:nvPr/>
          </p:nvSpPr>
          <p:spPr>
            <a:xfrm>
              <a:off x="5011640" y="3606999"/>
              <a:ext cx="1085213" cy="408589"/>
            </a:xfrm>
            <a:custGeom>
              <a:avLst/>
              <a:gdLst/>
              <a:ahLst/>
              <a:cxnLst/>
              <a:rect l="l" t="t" r="r" b="b"/>
              <a:pathLst>
                <a:path w="32050" h="12067" extrusionOk="0">
                  <a:moveTo>
                    <a:pt x="20015" y="1"/>
                  </a:moveTo>
                  <a:cubicBezTo>
                    <a:pt x="16658" y="1"/>
                    <a:pt x="15265" y="3263"/>
                    <a:pt x="13935" y="6398"/>
                  </a:cubicBezTo>
                  <a:cubicBezTo>
                    <a:pt x="12795" y="9122"/>
                    <a:pt x="11718" y="11655"/>
                    <a:pt x="9501" y="11655"/>
                  </a:cubicBezTo>
                  <a:cubicBezTo>
                    <a:pt x="7126" y="11655"/>
                    <a:pt x="6113" y="10515"/>
                    <a:pt x="5036" y="9312"/>
                  </a:cubicBezTo>
                  <a:cubicBezTo>
                    <a:pt x="3896" y="8045"/>
                    <a:pt x="2724" y="6746"/>
                    <a:pt x="0" y="6746"/>
                  </a:cubicBezTo>
                  <a:lnTo>
                    <a:pt x="0" y="7158"/>
                  </a:lnTo>
                  <a:cubicBezTo>
                    <a:pt x="2566" y="7158"/>
                    <a:pt x="3611" y="8361"/>
                    <a:pt x="4751" y="9597"/>
                  </a:cubicBezTo>
                  <a:cubicBezTo>
                    <a:pt x="5828" y="10832"/>
                    <a:pt x="6936" y="12067"/>
                    <a:pt x="9501" y="12067"/>
                  </a:cubicBezTo>
                  <a:cubicBezTo>
                    <a:pt x="11971" y="12067"/>
                    <a:pt x="13111" y="9407"/>
                    <a:pt x="14315" y="6588"/>
                  </a:cubicBezTo>
                  <a:cubicBezTo>
                    <a:pt x="15582" y="3548"/>
                    <a:pt x="16912" y="413"/>
                    <a:pt x="20015" y="413"/>
                  </a:cubicBezTo>
                  <a:cubicBezTo>
                    <a:pt x="23246" y="413"/>
                    <a:pt x="25272" y="3484"/>
                    <a:pt x="27078" y="6176"/>
                  </a:cubicBezTo>
                  <a:cubicBezTo>
                    <a:pt x="28598" y="8488"/>
                    <a:pt x="30054" y="10673"/>
                    <a:pt x="32050" y="10673"/>
                  </a:cubicBezTo>
                  <a:lnTo>
                    <a:pt x="32050" y="10262"/>
                  </a:lnTo>
                  <a:cubicBezTo>
                    <a:pt x="30244" y="10262"/>
                    <a:pt x="28883" y="8171"/>
                    <a:pt x="27394" y="5955"/>
                  </a:cubicBezTo>
                  <a:cubicBezTo>
                    <a:pt x="25557" y="3168"/>
                    <a:pt x="23467" y="1"/>
                    <a:pt x="20015"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91" name="Google Shape;2091;p23"/>
            <p:cNvSpPr/>
            <p:nvPr/>
          </p:nvSpPr>
          <p:spPr>
            <a:xfrm>
              <a:off x="6096820" y="3543749"/>
              <a:ext cx="7551" cy="582290"/>
            </a:xfrm>
            <a:custGeom>
              <a:avLst/>
              <a:gdLst/>
              <a:ahLst/>
              <a:cxnLst/>
              <a:rect l="l" t="t" r="r" b="b"/>
              <a:pathLst>
                <a:path w="223" h="17197" extrusionOk="0">
                  <a:moveTo>
                    <a:pt x="1" y="0"/>
                  </a:moveTo>
                  <a:lnTo>
                    <a:pt x="1" y="17197"/>
                  </a:lnTo>
                  <a:lnTo>
                    <a:pt x="222" y="17197"/>
                  </a:lnTo>
                  <a:lnTo>
                    <a:pt x="22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92" name="Google Shape;2092;p23"/>
            <p:cNvSpPr/>
            <p:nvPr/>
          </p:nvSpPr>
          <p:spPr>
            <a:xfrm>
              <a:off x="5007340" y="3543749"/>
              <a:ext cx="7551" cy="582290"/>
            </a:xfrm>
            <a:custGeom>
              <a:avLst/>
              <a:gdLst/>
              <a:ahLst/>
              <a:cxnLst/>
              <a:rect l="l" t="t" r="r" b="b"/>
              <a:pathLst>
                <a:path w="223" h="17197" extrusionOk="0">
                  <a:moveTo>
                    <a:pt x="1" y="0"/>
                  </a:moveTo>
                  <a:lnTo>
                    <a:pt x="1" y="17197"/>
                  </a:lnTo>
                  <a:lnTo>
                    <a:pt x="222" y="17197"/>
                  </a:lnTo>
                  <a:lnTo>
                    <a:pt x="22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93" name="Google Shape;2093;p23"/>
            <p:cNvSpPr/>
            <p:nvPr/>
          </p:nvSpPr>
          <p:spPr>
            <a:xfrm>
              <a:off x="5007340" y="4121705"/>
              <a:ext cx="1097030" cy="8634"/>
            </a:xfrm>
            <a:custGeom>
              <a:avLst/>
              <a:gdLst/>
              <a:ahLst/>
              <a:cxnLst/>
              <a:rect l="l" t="t" r="r" b="b"/>
              <a:pathLst>
                <a:path w="32399" h="255" extrusionOk="0">
                  <a:moveTo>
                    <a:pt x="1" y="1"/>
                  </a:moveTo>
                  <a:lnTo>
                    <a:pt x="1" y="254"/>
                  </a:lnTo>
                  <a:lnTo>
                    <a:pt x="32398" y="254"/>
                  </a:lnTo>
                  <a:lnTo>
                    <a:pt x="32398"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94" name="Google Shape;2094;p23"/>
            <p:cNvSpPr/>
            <p:nvPr/>
          </p:nvSpPr>
          <p:spPr>
            <a:xfrm>
              <a:off x="4887239" y="3315329"/>
              <a:ext cx="1350100" cy="1001579"/>
            </a:xfrm>
            <a:custGeom>
              <a:avLst/>
              <a:gdLst/>
              <a:ahLst/>
              <a:cxnLst/>
              <a:rect l="l" t="t" r="r" b="b"/>
              <a:pathLst>
                <a:path w="39873" h="29580" extrusionOk="0">
                  <a:moveTo>
                    <a:pt x="37402" y="191"/>
                  </a:moveTo>
                  <a:cubicBezTo>
                    <a:pt x="38669" y="191"/>
                    <a:pt x="39714" y="1268"/>
                    <a:pt x="39714" y="2598"/>
                  </a:cubicBezTo>
                  <a:lnTo>
                    <a:pt x="39714" y="27521"/>
                  </a:lnTo>
                  <a:cubicBezTo>
                    <a:pt x="39714" y="28566"/>
                    <a:pt x="38890" y="29390"/>
                    <a:pt x="37909" y="29390"/>
                  </a:cubicBezTo>
                  <a:lnTo>
                    <a:pt x="2503" y="29390"/>
                  </a:lnTo>
                  <a:cubicBezTo>
                    <a:pt x="1236" y="29390"/>
                    <a:pt x="159" y="28281"/>
                    <a:pt x="159" y="26919"/>
                  </a:cubicBezTo>
                  <a:lnTo>
                    <a:pt x="159" y="2059"/>
                  </a:lnTo>
                  <a:cubicBezTo>
                    <a:pt x="159" y="1014"/>
                    <a:pt x="983" y="191"/>
                    <a:pt x="1964" y="191"/>
                  </a:cubicBezTo>
                  <a:close/>
                  <a:moveTo>
                    <a:pt x="1964" y="1"/>
                  </a:moveTo>
                  <a:cubicBezTo>
                    <a:pt x="888" y="1"/>
                    <a:pt x="1" y="919"/>
                    <a:pt x="1" y="2059"/>
                  </a:cubicBezTo>
                  <a:lnTo>
                    <a:pt x="1" y="26919"/>
                  </a:lnTo>
                  <a:cubicBezTo>
                    <a:pt x="1" y="28376"/>
                    <a:pt x="1109" y="29580"/>
                    <a:pt x="2503" y="29580"/>
                  </a:cubicBezTo>
                  <a:lnTo>
                    <a:pt x="37909" y="29580"/>
                  </a:lnTo>
                  <a:cubicBezTo>
                    <a:pt x="38985" y="29580"/>
                    <a:pt x="39872" y="28661"/>
                    <a:pt x="39872" y="27521"/>
                  </a:cubicBezTo>
                  <a:lnTo>
                    <a:pt x="39872" y="2598"/>
                  </a:lnTo>
                  <a:cubicBezTo>
                    <a:pt x="39872" y="1173"/>
                    <a:pt x="38764" y="1"/>
                    <a:pt x="37402"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95" name="Google Shape;2095;p23"/>
            <p:cNvSpPr/>
            <p:nvPr/>
          </p:nvSpPr>
          <p:spPr>
            <a:xfrm>
              <a:off x="2626813" y="3076210"/>
              <a:ext cx="1828338" cy="1317899"/>
            </a:xfrm>
            <a:custGeom>
              <a:avLst/>
              <a:gdLst/>
              <a:ahLst/>
              <a:cxnLst/>
              <a:rect l="l" t="t" r="r" b="b"/>
              <a:pathLst>
                <a:path w="53997" h="38922" extrusionOk="0">
                  <a:moveTo>
                    <a:pt x="2851" y="1"/>
                  </a:moveTo>
                  <a:cubicBezTo>
                    <a:pt x="2091" y="1"/>
                    <a:pt x="1394" y="254"/>
                    <a:pt x="824" y="697"/>
                  </a:cubicBezTo>
                  <a:cubicBezTo>
                    <a:pt x="380" y="1299"/>
                    <a:pt x="127" y="1996"/>
                    <a:pt x="127" y="2788"/>
                  </a:cubicBezTo>
                  <a:lnTo>
                    <a:pt x="32" y="35470"/>
                  </a:lnTo>
                  <a:cubicBezTo>
                    <a:pt x="0" y="37370"/>
                    <a:pt x="1521" y="38922"/>
                    <a:pt x="3357" y="38922"/>
                  </a:cubicBezTo>
                  <a:lnTo>
                    <a:pt x="51178" y="38922"/>
                  </a:lnTo>
                  <a:cubicBezTo>
                    <a:pt x="51938" y="38922"/>
                    <a:pt x="52634" y="38637"/>
                    <a:pt x="53204" y="38193"/>
                  </a:cubicBezTo>
                  <a:cubicBezTo>
                    <a:pt x="53648" y="37623"/>
                    <a:pt x="53901" y="36895"/>
                    <a:pt x="53901" y="36135"/>
                  </a:cubicBezTo>
                  <a:lnTo>
                    <a:pt x="53996" y="3421"/>
                  </a:lnTo>
                  <a:cubicBezTo>
                    <a:pt x="53996" y="1521"/>
                    <a:pt x="52508" y="1"/>
                    <a:pt x="506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6" name="Google Shape;2096;p23"/>
            <p:cNvSpPr/>
            <p:nvPr/>
          </p:nvSpPr>
          <p:spPr>
            <a:xfrm>
              <a:off x="2796248" y="3257429"/>
              <a:ext cx="856793" cy="876128"/>
            </a:xfrm>
            <a:custGeom>
              <a:avLst/>
              <a:gdLst/>
              <a:ahLst/>
              <a:cxnLst/>
              <a:rect l="l" t="t" r="r" b="b"/>
              <a:pathLst>
                <a:path w="25304" h="25875" extrusionOk="0">
                  <a:moveTo>
                    <a:pt x="12636" y="4783"/>
                  </a:moveTo>
                  <a:cubicBezTo>
                    <a:pt x="17038" y="4783"/>
                    <a:pt x="20617" y="8456"/>
                    <a:pt x="20617" y="12922"/>
                  </a:cubicBezTo>
                  <a:cubicBezTo>
                    <a:pt x="20617" y="17419"/>
                    <a:pt x="17038" y="21092"/>
                    <a:pt x="12636" y="21092"/>
                  </a:cubicBezTo>
                  <a:cubicBezTo>
                    <a:pt x="8266" y="21092"/>
                    <a:pt x="4687" y="17419"/>
                    <a:pt x="4687" y="12922"/>
                  </a:cubicBezTo>
                  <a:cubicBezTo>
                    <a:pt x="4687" y="8456"/>
                    <a:pt x="8266" y="4783"/>
                    <a:pt x="12636" y="4783"/>
                  </a:cubicBezTo>
                  <a:close/>
                  <a:moveTo>
                    <a:pt x="12636" y="1"/>
                  </a:moveTo>
                  <a:cubicBezTo>
                    <a:pt x="5669" y="1"/>
                    <a:pt x="0" y="5796"/>
                    <a:pt x="0" y="12922"/>
                  </a:cubicBezTo>
                  <a:cubicBezTo>
                    <a:pt x="0" y="20079"/>
                    <a:pt x="5669" y="25874"/>
                    <a:pt x="12636" y="25874"/>
                  </a:cubicBezTo>
                  <a:cubicBezTo>
                    <a:pt x="19635" y="25874"/>
                    <a:pt x="25304" y="20079"/>
                    <a:pt x="25304" y="12922"/>
                  </a:cubicBezTo>
                  <a:cubicBezTo>
                    <a:pt x="25304" y="5796"/>
                    <a:pt x="19635" y="1"/>
                    <a:pt x="12636"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097" name="Google Shape;2097;p23"/>
            <p:cNvSpPr/>
            <p:nvPr/>
          </p:nvSpPr>
          <p:spPr>
            <a:xfrm>
              <a:off x="2796248" y="3257429"/>
              <a:ext cx="856793" cy="876128"/>
            </a:xfrm>
            <a:custGeom>
              <a:avLst/>
              <a:gdLst/>
              <a:ahLst/>
              <a:cxnLst/>
              <a:rect l="l" t="t" r="r" b="b"/>
              <a:pathLst>
                <a:path w="25304" h="25875" extrusionOk="0">
                  <a:moveTo>
                    <a:pt x="12636" y="1"/>
                  </a:moveTo>
                  <a:lnTo>
                    <a:pt x="12636" y="4783"/>
                  </a:lnTo>
                  <a:cubicBezTo>
                    <a:pt x="17038" y="4783"/>
                    <a:pt x="20617" y="8456"/>
                    <a:pt x="20617" y="12922"/>
                  </a:cubicBezTo>
                  <a:cubicBezTo>
                    <a:pt x="20617" y="17419"/>
                    <a:pt x="17038" y="21092"/>
                    <a:pt x="12636" y="21092"/>
                  </a:cubicBezTo>
                  <a:cubicBezTo>
                    <a:pt x="8266" y="21092"/>
                    <a:pt x="4687" y="17419"/>
                    <a:pt x="4687" y="12922"/>
                  </a:cubicBezTo>
                  <a:cubicBezTo>
                    <a:pt x="4687" y="12130"/>
                    <a:pt x="4782" y="11338"/>
                    <a:pt x="5004" y="10578"/>
                  </a:cubicBezTo>
                  <a:lnTo>
                    <a:pt x="539" y="9216"/>
                  </a:lnTo>
                  <a:cubicBezTo>
                    <a:pt x="159" y="10420"/>
                    <a:pt x="0" y="11655"/>
                    <a:pt x="0" y="12922"/>
                  </a:cubicBezTo>
                  <a:cubicBezTo>
                    <a:pt x="0" y="20079"/>
                    <a:pt x="5669" y="25874"/>
                    <a:pt x="12636" y="25874"/>
                  </a:cubicBezTo>
                  <a:cubicBezTo>
                    <a:pt x="19635" y="25874"/>
                    <a:pt x="25304" y="20079"/>
                    <a:pt x="25304" y="12922"/>
                  </a:cubicBezTo>
                  <a:cubicBezTo>
                    <a:pt x="25304" y="5796"/>
                    <a:pt x="19635" y="1"/>
                    <a:pt x="12636"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2098" name="Google Shape;2098;p23"/>
            <p:cNvSpPr/>
            <p:nvPr/>
          </p:nvSpPr>
          <p:spPr>
            <a:xfrm>
              <a:off x="2796248" y="3314280"/>
              <a:ext cx="856793" cy="819277"/>
            </a:xfrm>
            <a:custGeom>
              <a:avLst/>
              <a:gdLst/>
              <a:ahLst/>
              <a:cxnLst/>
              <a:rect l="l" t="t" r="r" b="b"/>
              <a:pathLst>
                <a:path w="25304" h="24196" extrusionOk="0">
                  <a:moveTo>
                    <a:pt x="18907" y="0"/>
                  </a:moveTo>
                  <a:lnTo>
                    <a:pt x="16595" y="4181"/>
                  </a:lnTo>
                  <a:cubicBezTo>
                    <a:pt x="19065" y="5637"/>
                    <a:pt x="20617" y="8329"/>
                    <a:pt x="20617" y="11243"/>
                  </a:cubicBezTo>
                  <a:cubicBezTo>
                    <a:pt x="20617" y="15740"/>
                    <a:pt x="17038" y="19382"/>
                    <a:pt x="12636" y="19382"/>
                  </a:cubicBezTo>
                  <a:cubicBezTo>
                    <a:pt x="10514" y="19382"/>
                    <a:pt x="8487" y="18527"/>
                    <a:pt x="6967" y="16975"/>
                  </a:cubicBezTo>
                  <a:cubicBezTo>
                    <a:pt x="5511" y="15423"/>
                    <a:pt x="4687" y="13396"/>
                    <a:pt x="4687" y="11243"/>
                  </a:cubicBezTo>
                  <a:lnTo>
                    <a:pt x="0" y="11243"/>
                  </a:lnTo>
                  <a:cubicBezTo>
                    <a:pt x="0" y="14695"/>
                    <a:pt x="1299" y="17925"/>
                    <a:pt x="3642" y="20363"/>
                  </a:cubicBezTo>
                  <a:cubicBezTo>
                    <a:pt x="6049" y="22834"/>
                    <a:pt x="9248" y="24195"/>
                    <a:pt x="12636" y="24195"/>
                  </a:cubicBezTo>
                  <a:cubicBezTo>
                    <a:pt x="19635" y="24195"/>
                    <a:pt x="25304" y="18400"/>
                    <a:pt x="25304" y="11243"/>
                  </a:cubicBezTo>
                  <a:cubicBezTo>
                    <a:pt x="25304" y="6619"/>
                    <a:pt x="22865" y="2312"/>
                    <a:pt x="18907"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2099" name="Google Shape;2099;p23"/>
            <p:cNvSpPr/>
            <p:nvPr/>
          </p:nvSpPr>
          <p:spPr>
            <a:xfrm>
              <a:off x="3853527" y="3390397"/>
              <a:ext cx="413972" cy="17201"/>
            </a:xfrm>
            <a:custGeom>
              <a:avLst/>
              <a:gdLst/>
              <a:ahLst/>
              <a:cxnLst/>
              <a:rect l="l" t="t" r="r" b="b"/>
              <a:pathLst>
                <a:path w="12226" h="508" extrusionOk="0">
                  <a:moveTo>
                    <a:pt x="1" y="1"/>
                  </a:moveTo>
                  <a:lnTo>
                    <a:pt x="1" y="507"/>
                  </a:lnTo>
                  <a:lnTo>
                    <a:pt x="12225" y="507"/>
                  </a:lnTo>
                  <a:lnTo>
                    <a:pt x="12225"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0" name="Google Shape;2100;p23"/>
            <p:cNvSpPr/>
            <p:nvPr/>
          </p:nvSpPr>
          <p:spPr>
            <a:xfrm>
              <a:off x="3853527" y="3430081"/>
              <a:ext cx="401106" cy="17201"/>
            </a:xfrm>
            <a:custGeom>
              <a:avLst/>
              <a:gdLst/>
              <a:ahLst/>
              <a:cxnLst/>
              <a:rect l="l" t="t" r="r" b="b"/>
              <a:pathLst>
                <a:path w="11846" h="508" extrusionOk="0">
                  <a:moveTo>
                    <a:pt x="1" y="0"/>
                  </a:moveTo>
                  <a:lnTo>
                    <a:pt x="1" y="507"/>
                  </a:lnTo>
                  <a:lnTo>
                    <a:pt x="11845" y="507"/>
                  </a:lnTo>
                  <a:lnTo>
                    <a:pt x="11845"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1" name="Google Shape;2101;p23"/>
            <p:cNvSpPr/>
            <p:nvPr/>
          </p:nvSpPr>
          <p:spPr>
            <a:xfrm>
              <a:off x="3853527" y="3468681"/>
              <a:ext cx="365722" cy="17201"/>
            </a:xfrm>
            <a:custGeom>
              <a:avLst/>
              <a:gdLst/>
              <a:ahLst/>
              <a:cxnLst/>
              <a:rect l="l" t="t" r="r" b="b"/>
              <a:pathLst>
                <a:path w="10801" h="508" extrusionOk="0">
                  <a:moveTo>
                    <a:pt x="1" y="1"/>
                  </a:moveTo>
                  <a:lnTo>
                    <a:pt x="1" y="507"/>
                  </a:lnTo>
                  <a:lnTo>
                    <a:pt x="10800" y="507"/>
                  </a:lnTo>
                  <a:lnTo>
                    <a:pt x="10800"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2" name="Google Shape;2102;p23"/>
            <p:cNvSpPr/>
            <p:nvPr/>
          </p:nvSpPr>
          <p:spPr>
            <a:xfrm>
              <a:off x="3853527" y="3508365"/>
              <a:ext cx="342121" cy="17201"/>
            </a:xfrm>
            <a:custGeom>
              <a:avLst/>
              <a:gdLst/>
              <a:ahLst/>
              <a:cxnLst/>
              <a:rect l="l" t="t" r="r" b="b"/>
              <a:pathLst>
                <a:path w="10104" h="508" extrusionOk="0">
                  <a:moveTo>
                    <a:pt x="1" y="0"/>
                  </a:moveTo>
                  <a:lnTo>
                    <a:pt x="1" y="507"/>
                  </a:lnTo>
                  <a:lnTo>
                    <a:pt x="10103" y="507"/>
                  </a:lnTo>
                  <a:lnTo>
                    <a:pt x="10103"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3" name="Google Shape;2103;p23"/>
            <p:cNvSpPr/>
            <p:nvPr/>
          </p:nvSpPr>
          <p:spPr>
            <a:xfrm>
              <a:off x="3853527" y="3548049"/>
              <a:ext cx="321738" cy="16117"/>
            </a:xfrm>
            <a:custGeom>
              <a:avLst/>
              <a:gdLst/>
              <a:ahLst/>
              <a:cxnLst/>
              <a:rect l="l" t="t" r="r" b="b"/>
              <a:pathLst>
                <a:path w="9502" h="476" extrusionOk="0">
                  <a:moveTo>
                    <a:pt x="1" y="0"/>
                  </a:moveTo>
                  <a:lnTo>
                    <a:pt x="1" y="475"/>
                  </a:lnTo>
                  <a:lnTo>
                    <a:pt x="9502" y="475"/>
                  </a:lnTo>
                  <a:lnTo>
                    <a:pt x="950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4" name="Google Shape;2104;p23"/>
            <p:cNvSpPr/>
            <p:nvPr/>
          </p:nvSpPr>
          <p:spPr>
            <a:xfrm>
              <a:off x="3853527" y="3586650"/>
              <a:ext cx="296004" cy="17167"/>
            </a:xfrm>
            <a:custGeom>
              <a:avLst/>
              <a:gdLst/>
              <a:ahLst/>
              <a:cxnLst/>
              <a:rect l="l" t="t" r="r" b="b"/>
              <a:pathLst>
                <a:path w="8742" h="507" extrusionOk="0">
                  <a:moveTo>
                    <a:pt x="1" y="0"/>
                  </a:moveTo>
                  <a:lnTo>
                    <a:pt x="1" y="507"/>
                  </a:lnTo>
                  <a:lnTo>
                    <a:pt x="8742" y="507"/>
                  </a:lnTo>
                  <a:lnTo>
                    <a:pt x="874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5" name="Google Shape;2105;p23"/>
            <p:cNvSpPr/>
            <p:nvPr/>
          </p:nvSpPr>
          <p:spPr>
            <a:xfrm>
              <a:off x="3853527" y="3879369"/>
              <a:ext cx="413972" cy="17201"/>
            </a:xfrm>
            <a:custGeom>
              <a:avLst/>
              <a:gdLst/>
              <a:ahLst/>
              <a:cxnLst/>
              <a:rect l="l" t="t" r="r" b="b"/>
              <a:pathLst>
                <a:path w="12226" h="508" extrusionOk="0">
                  <a:moveTo>
                    <a:pt x="1" y="1"/>
                  </a:moveTo>
                  <a:lnTo>
                    <a:pt x="1" y="507"/>
                  </a:lnTo>
                  <a:lnTo>
                    <a:pt x="12225" y="507"/>
                  </a:lnTo>
                  <a:lnTo>
                    <a:pt x="12225"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6" name="Google Shape;2106;p23"/>
            <p:cNvSpPr/>
            <p:nvPr/>
          </p:nvSpPr>
          <p:spPr>
            <a:xfrm>
              <a:off x="3853527" y="3919053"/>
              <a:ext cx="401106" cy="17201"/>
            </a:xfrm>
            <a:custGeom>
              <a:avLst/>
              <a:gdLst/>
              <a:ahLst/>
              <a:cxnLst/>
              <a:rect l="l" t="t" r="r" b="b"/>
              <a:pathLst>
                <a:path w="11846" h="508" extrusionOk="0">
                  <a:moveTo>
                    <a:pt x="1" y="1"/>
                  </a:moveTo>
                  <a:lnTo>
                    <a:pt x="1" y="507"/>
                  </a:lnTo>
                  <a:lnTo>
                    <a:pt x="11845" y="507"/>
                  </a:lnTo>
                  <a:lnTo>
                    <a:pt x="11845"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7" name="Google Shape;2107;p23"/>
            <p:cNvSpPr/>
            <p:nvPr/>
          </p:nvSpPr>
          <p:spPr>
            <a:xfrm>
              <a:off x="3853527" y="3957654"/>
              <a:ext cx="365722" cy="17201"/>
            </a:xfrm>
            <a:custGeom>
              <a:avLst/>
              <a:gdLst/>
              <a:ahLst/>
              <a:cxnLst/>
              <a:rect l="l" t="t" r="r" b="b"/>
              <a:pathLst>
                <a:path w="10801" h="508" extrusionOk="0">
                  <a:moveTo>
                    <a:pt x="1" y="1"/>
                  </a:moveTo>
                  <a:lnTo>
                    <a:pt x="1" y="507"/>
                  </a:lnTo>
                  <a:lnTo>
                    <a:pt x="10800" y="507"/>
                  </a:lnTo>
                  <a:lnTo>
                    <a:pt x="10800" y="1"/>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8" name="Google Shape;2108;p23"/>
            <p:cNvSpPr/>
            <p:nvPr/>
          </p:nvSpPr>
          <p:spPr>
            <a:xfrm>
              <a:off x="3853527" y="3997338"/>
              <a:ext cx="342121" cy="17201"/>
            </a:xfrm>
            <a:custGeom>
              <a:avLst/>
              <a:gdLst/>
              <a:ahLst/>
              <a:cxnLst/>
              <a:rect l="l" t="t" r="r" b="b"/>
              <a:pathLst>
                <a:path w="10104" h="508" extrusionOk="0">
                  <a:moveTo>
                    <a:pt x="1" y="0"/>
                  </a:moveTo>
                  <a:lnTo>
                    <a:pt x="1" y="507"/>
                  </a:lnTo>
                  <a:lnTo>
                    <a:pt x="10103" y="507"/>
                  </a:lnTo>
                  <a:lnTo>
                    <a:pt x="10103"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09" name="Google Shape;2109;p23"/>
            <p:cNvSpPr/>
            <p:nvPr/>
          </p:nvSpPr>
          <p:spPr>
            <a:xfrm>
              <a:off x="3853527" y="4035938"/>
              <a:ext cx="321738" cy="17201"/>
            </a:xfrm>
            <a:custGeom>
              <a:avLst/>
              <a:gdLst/>
              <a:ahLst/>
              <a:cxnLst/>
              <a:rect l="l" t="t" r="r" b="b"/>
              <a:pathLst>
                <a:path w="9502" h="508" extrusionOk="0">
                  <a:moveTo>
                    <a:pt x="1" y="0"/>
                  </a:moveTo>
                  <a:lnTo>
                    <a:pt x="1" y="507"/>
                  </a:lnTo>
                  <a:lnTo>
                    <a:pt x="9502" y="507"/>
                  </a:lnTo>
                  <a:lnTo>
                    <a:pt x="950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10" name="Google Shape;2110;p23"/>
            <p:cNvSpPr/>
            <p:nvPr/>
          </p:nvSpPr>
          <p:spPr>
            <a:xfrm>
              <a:off x="3853527" y="4075622"/>
              <a:ext cx="296004" cy="17167"/>
            </a:xfrm>
            <a:custGeom>
              <a:avLst/>
              <a:gdLst/>
              <a:ahLst/>
              <a:cxnLst/>
              <a:rect l="l" t="t" r="r" b="b"/>
              <a:pathLst>
                <a:path w="8742" h="507" extrusionOk="0">
                  <a:moveTo>
                    <a:pt x="1" y="0"/>
                  </a:moveTo>
                  <a:lnTo>
                    <a:pt x="1" y="507"/>
                  </a:lnTo>
                  <a:lnTo>
                    <a:pt x="8742" y="507"/>
                  </a:lnTo>
                  <a:lnTo>
                    <a:pt x="8742" y="0"/>
                  </a:ln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2111" name="Google Shape;2111;p23"/>
            <p:cNvSpPr/>
            <p:nvPr/>
          </p:nvSpPr>
          <p:spPr>
            <a:xfrm>
              <a:off x="6125770" y="2472080"/>
              <a:ext cx="305654" cy="306061"/>
            </a:xfrm>
            <a:custGeom>
              <a:avLst/>
              <a:gdLst/>
              <a:ahLst/>
              <a:cxnLst/>
              <a:rect l="l" t="t" r="r" b="b"/>
              <a:pathLst>
                <a:path w="9027" h="9039" extrusionOk="0">
                  <a:moveTo>
                    <a:pt x="4494" y="3326"/>
                  </a:moveTo>
                  <a:cubicBezTo>
                    <a:pt x="4547" y="3326"/>
                    <a:pt x="4602" y="3330"/>
                    <a:pt x="4656" y="3338"/>
                  </a:cubicBezTo>
                  <a:cubicBezTo>
                    <a:pt x="5321" y="3433"/>
                    <a:pt x="5796" y="4035"/>
                    <a:pt x="5701" y="4669"/>
                  </a:cubicBezTo>
                  <a:cubicBezTo>
                    <a:pt x="5612" y="5291"/>
                    <a:pt x="5079" y="5720"/>
                    <a:pt x="4491" y="5720"/>
                  </a:cubicBezTo>
                  <a:cubicBezTo>
                    <a:pt x="4451" y="5720"/>
                    <a:pt x="4411" y="5718"/>
                    <a:pt x="4371" y="5714"/>
                  </a:cubicBezTo>
                  <a:cubicBezTo>
                    <a:pt x="3706" y="5619"/>
                    <a:pt x="3231" y="5017"/>
                    <a:pt x="3326" y="4352"/>
                  </a:cubicBezTo>
                  <a:cubicBezTo>
                    <a:pt x="3413" y="3773"/>
                    <a:pt x="3923" y="3326"/>
                    <a:pt x="4494" y="3326"/>
                  </a:cubicBezTo>
                  <a:close/>
                  <a:moveTo>
                    <a:pt x="3923" y="0"/>
                  </a:moveTo>
                  <a:cubicBezTo>
                    <a:pt x="3914" y="0"/>
                    <a:pt x="3905" y="4"/>
                    <a:pt x="3896" y="13"/>
                  </a:cubicBezTo>
                  <a:lnTo>
                    <a:pt x="2788" y="298"/>
                  </a:lnTo>
                  <a:cubicBezTo>
                    <a:pt x="2756" y="298"/>
                    <a:pt x="2756" y="330"/>
                    <a:pt x="2756" y="362"/>
                  </a:cubicBezTo>
                  <a:cubicBezTo>
                    <a:pt x="2756" y="362"/>
                    <a:pt x="2914" y="1470"/>
                    <a:pt x="2439" y="1818"/>
                  </a:cubicBezTo>
                  <a:cubicBezTo>
                    <a:pt x="2239" y="1969"/>
                    <a:pt x="1999" y="2060"/>
                    <a:pt x="1766" y="2060"/>
                  </a:cubicBezTo>
                  <a:cubicBezTo>
                    <a:pt x="1704" y="2060"/>
                    <a:pt x="1644" y="2053"/>
                    <a:pt x="1584" y="2040"/>
                  </a:cubicBezTo>
                  <a:cubicBezTo>
                    <a:pt x="1331" y="2008"/>
                    <a:pt x="951" y="1755"/>
                    <a:pt x="951" y="1755"/>
                  </a:cubicBezTo>
                  <a:cubicBezTo>
                    <a:pt x="940" y="1744"/>
                    <a:pt x="930" y="1741"/>
                    <a:pt x="920" y="1741"/>
                  </a:cubicBezTo>
                  <a:cubicBezTo>
                    <a:pt x="901" y="1741"/>
                    <a:pt x="887" y="1755"/>
                    <a:pt x="887" y="1755"/>
                  </a:cubicBezTo>
                  <a:lnTo>
                    <a:pt x="317" y="2737"/>
                  </a:lnTo>
                  <a:cubicBezTo>
                    <a:pt x="286" y="2768"/>
                    <a:pt x="317" y="2832"/>
                    <a:pt x="317" y="2832"/>
                  </a:cubicBezTo>
                  <a:cubicBezTo>
                    <a:pt x="317" y="2832"/>
                    <a:pt x="1204" y="3497"/>
                    <a:pt x="1141" y="4067"/>
                  </a:cubicBezTo>
                  <a:cubicBezTo>
                    <a:pt x="1077" y="4669"/>
                    <a:pt x="32" y="5049"/>
                    <a:pt x="32" y="5049"/>
                  </a:cubicBezTo>
                  <a:cubicBezTo>
                    <a:pt x="1" y="5080"/>
                    <a:pt x="1" y="5112"/>
                    <a:pt x="1" y="5144"/>
                  </a:cubicBezTo>
                  <a:lnTo>
                    <a:pt x="286" y="6220"/>
                  </a:lnTo>
                  <a:cubicBezTo>
                    <a:pt x="317" y="6252"/>
                    <a:pt x="349" y="6284"/>
                    <a:pt x="381" y="6284"/>
                  </a:cubicBezTo>
                  <a:cubicBezTo>
                    <a:pt x="381" y="6284"/>
                    <a:pt x="553" y="6258"/>
                    <a:pt x="782" y="6258"/>
                  </a:cubicBezTo>
                  <a:cubicBezTo>
                    <a:pt x="1126" y="6258"/>
                    <a:pt x="1597" y="6315"/>
                    <a:pt x="1806" y="6600"/>
                  </a:cubicBezTo>
                  <a:cubicBezTo>
                    <a:pt x="2186" y="7044"/>
                    <a:pt x="1742" y="8057"/>
                    <a:pt x="1742" y="8057"/>
                  </a:cubicBezTo>
                  <a:cubicBezTo>
                    <a:pt x="1742" y="8089"/>
                    <a:pt x="1742" y="8120"/>
                    <a:pt x="1774" y="8152"/>
                  </a:cubicBezTo>
                  <a:lnTo>
                    <a:pt x="2756" y="8722"/>
                  </a:lnTo>
                  <a:cubicBezTo>
                    <a:pt x="2788" y="8722"/>
                    <a:pt x="2819" y="8722"/>
                    <a:pt x="2819" y="8690"/>
                  </a:cubicBezTo>
                  <a:cubicBezTo>
                    <a:pt x="2819" y="8690"/>
                    <a:pt x="3418" y="7892"/>
                    <a:pt x="3967" y="7892"/>
                  </a:cubicBezTo>
                  <a:cubicBezTo>
                    <a:pt x="3996" y="7892"/>
                    <a:pt x="4025" y="7894"/>
                    <a:pt x="4054" y="7899"/>
                  </a:cubicBezTo>
                  <a:cubicBezTo>
                    <a:pt x="4656" y="7962"/>
                    <a:pt x="5068" y="8975"/>
                    <a:pt x="5068" y="8975"/>
                  </a:cubicBezTo>
                  <a:cubicBezTo>
                    <a:pt x="5068" y="9007"/>
                    <a:pt x="5099" y="9039"/>
                    <a:pt x="5131" y="9039"/>
                  </a:cubicBezTo>
                  <a:lnTo>
                    <a:pt x="6239" y="8722"/>
                  </a:lnTo>
                  <a:cubicBezTo>
                    <a:pt x="6271" y="8722"/>
                    <a:pt x="6271" y="8690"/>
                    <a:pt x="6271" y="8659"/>
                  </a:cubicBezTo>
                  <a:cubicBezTo>
                    <a:pt x="6271" y="8659"/>
                    <a:pt x="6113" y="7582"/>
                    <a:pt x="6588" y="7202"/>
                  </a:cubicBezTo>
                  <a:cubicBezTo>
                    <a:pt x="6722" y="7104"/>
                    <a:pt x="6896" y="7068"/>
                    <a:pt x="7077" y="7068"/>
                  </a:cubicBezTo>
                  <a:cubicBezTo>
                    <a:pt x="7539" y="7068"/>
                    <a:pt x="8045" y="7297"/>
                    <a:pt x="8045" y="7297"/>
                  </a:cubicBezTo>
                  <a:cubicBezTo>
                    <a:pt x="8076" y="7297"/>
                    <a:pt x="8140" y="7297"/>
                    <a:pt x="8140" y="7265"/>
                  </a:cubicBezTo>
                  <a:lnTo>
                    <a:pt x="8710" y="6284"/>
                  </a:lnTo>
                  <a:cubicBezTo>
                    <a:pt x="8710" y="6252"/>
                    <a:pt x="8710" y="6220"/>
                    <a:pt x="8678" y="6189"/>
                  </a:cubicBezTo>
                  <a:cubicBezTo>
                    <a:pt x="8678" y="6189"/>
                    <a:pt x="7791" y="5555"/>
                    <a:pt x="7886" y="4954"/>
                  </a:cubicBezTo>
                  <a:cubicBezTo>
                    <a:pt x="7950" y="4383"/>
                    <a:pt x="8995" y="3972"/>
                    <a:pt x="8995" y="3972"/>
                  </a:cubicBezTo>
                  <a:cubicBezTo>
                    <a:pt x="9026" y="3972"/>
                    <a:pt x="9026" y="3908"/>
                    <a:pt x="9026" y="3877"/>
                  </a:cubicBezTo>
                  <a:lnTo>
                    <a:pt x="8741" y="2800"/>
                  </a:lnTo>
                  <a:cubicBezTo>
                    <a:pt x="8719" y="2778"/>
                    <a:pt x="8696" y="2755"/>
                    <a:pt x="8674" y="2755"/>
                  </a:cubicBezTo>
                  <a:cubicBezTo>
                    <a:pt x="8665" y="2755"/>
                    <a:pt x="8656" y="2759"/>
                    <a:pt x="8646" y="2768"/>
                  </a:cubicBezTo>
                  <a:cubicBezTo>
                    <a:pt x="8646" y="2768"/>
                    <a:pt x="8306" y="2899"/>
                    <a:pt x="8054" y="2899"/>
                  </a:cubicBezTo>
                  <a:cubicBezTo>
                    <a:pt x="8029" y="2899"/>
                    <a:pt x="8004" y="2898"/>
                    <a:pt x="7981" y="2895"/>
                  </a:cubicBezTo>
                  <a:cubicBezTo>
                    <a:pt x="7665" y="2832"/>
                    <a:pt x="7411" y="2705"/>
                    <a:pt x="7221" y="2452"/>
                  </a:cubicBezTo>
                  <a:cubicBezTo>
                    <a:pt x="6841" y="1977"/>
                    <a:pt x="7285" y="963"/>
                    <a:pt x="7285" y="963"/>
                  </a:cubicBezTo>
                  <a:cubicBezTo>
                    <a:pt x="7285" y="932"/>
                    <a:pt x="7285" y="900"/>
                    <a:pt x="7253" y="868"/>
                  </a:cubicBezTo>
                  <a:lnTo>
                    <a:pt x="6271" y="298"/>
                  </a:lnTo>
                  <a:cubicBezTo>
                    <a:pt x="6239" y="298"/>
                    <a:pt x="6208" y="298"/>
                    <a:pt x="6176" y="330"/>
                  </a:cubicBezTo>
                  <a:cubicBezTo>
                    <a:pt x="6176" y="330"/>
                    <a:pt x="5586" y="1156"/>
                    <a:pt x="5003" y="1156"/>
                  </a:cubicBezTo>
                  <a:cubicBezTo>
                    <a:pt x="4983" y="1156"/>
                    <a:pt x="4962" y="1155"/>
                    <a:pt x="4941" y="1153"/>
                  </a:cubicBezTo>
                  <a:cubicBezTo>
                    <a:pt x="4371" y="1058"/>
                    <a:pt x="3959" y="45"/>
                    <a:pt x="3959" y="45"/>
                  </a:cubicBezTo>
                  <a:cubicBezTo>
                    <a:pt x="3959" y="22"/>
                    <a:pt x="3943" y="0"/>
                    <a:pt x="3923" y="0"/>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112" name="Google Shape;2112;p23"/>
            <p:cNvSpPr/>
            <p:nvPr/>
          </p:nvSpPr>
          <p:spPr>
            <a:xfrm>
              <a:off x="6278038" y="2808919"/>
              <a:ext cx="314221" cy="313442"/>
            </a:xfrm>
            <a:custGeom>
              <a:avLst/>
              <a:gdLst/>
              <a:ahLst/>
              <a:cxnLst/>
              <a:rect l="l" t="t" r="r" b="b"/>
              <a:pathLst>
                <a:path w="9280" h="9257" extrusionOk="0">
                  <a:moveTo>
                    <a:pt x="4656" y="3556"/>
                  </a:moveTo>
                  <a:cubicBezTo>
                    <a:pt x="4688" y="3556"/>
                    <a:pt x="4751" y="3556"/>
                    <a:pt x="4783" y="3588"/>
                  </a:cubicBezTo>
                  <a:cubicBezTo>
                    <a:pt x="5353" y="3651"/>
                    <a:pt x="5796" y="4190"/>
                    <a:pt x="5701" y="4760"/>
                  </a:cubicBezTo>
                  <a:cubicBezTo>
                    <a:pt x="5642" y="5320"/>
                    <a:pt x="5170" y="5716"/>
                    <a:pt x="4619" y="5716"/>
                  </a:cubicBezTo>
                  <a:cubicBezTo>
                    <a:pt x="4579" y="5716"/>
                    <a:pt x="4539" y="5714"/>
                    <a:pt x="4498" y="5710"/>
                  </a:cubicBezTo>
                  <a:cubicBezTo>
                    <a:pt x="4213" y="5646"/>
                    <a:pt x="3959" y="5520"/>
                    <a:pt x="3801" y="5298"/>
                  </a:cubicBezTo>
                  <a:cubicBezTo>
                    <a:pt x="3611" y="5076"/>
                    <a:pt x="3548" y="4791"/>
                    <a:pt x="3579" y="4506"/>
                  </a:cubicBezTo>
                  <a:cubicBezTo>
                    <a:pt x="3611" y="4221"/>
                    <a:pt x="3769" y="3968"/>
                    <a:pt x="3991" y="3778"/>
                  </a:cubicBezTo>
                  <a:cubicBezTo>
                    <a:pt x="4181" y="3651"/>
                    <a:pt x="4403" y="3556"/>
                    <a:pt x="4656" y="3556"/>
                  </a:cubicBezTo>
                  <a:close/>
                  <a:moveTo>
                    <a:pt x="4682" y="3328"/>
                  </a:moveTo>
                  <a:cubicBezTo>
                    <a:pt x="4379" y="3328"/>
                    <a:pt x="4085" y="3422"/>
                    <a:pt x="3864" y="3588"/>
                  </a:cubicBezTo>
                  <a:cubicBezTo>
                    <a:pt x="3579" y="3809"/>
                    <a:pt x="3389" y="4126"/>
                    <a:pt x="3358" y="4475"/>
                  </a:cubicBezTo>
                  <a:cubicBezTo>
                    <a:pt x="3294" y="4823"/>
                    <a:pt x="3389" y="5171"/>
                    <a:pt x="3611" y="5425"/>
                  </a:cubicBezTo>
                  <a:cubicBezTo>
                    <a:pt x="3801" y="5710"/>
                    <a:pt x="4118" y="5900"/>
                    <a:pt x="4466" y="5931"/>
                  </a:cubicBezTo>
                  <a:cubicBezTo>
                    <a:pt x="4529" y="5931"/>
                    <a:pt x="4593" y="5963"/>
                    <a:pt x="4656" y="5963"/>
                  </a:cubicBezTo>
                  <a:cubicBezTo>
                    <a:pt x="5289" y="5963"/>
                    <a:pt x="5859" y="5456"/>
                    <a:pt x="5954" y="4791"/>
                  </a:cubicBezTo>
                  <a:cubicBezTo>
                    <a:pt x="6049" y="4094"/>
                    <a:pt x="5543" y="3429"/>
                    <a:pt x="4814" y="3334"/>
                  </a:cubicBezTo>
                  <a:cubicBezTo>
                    <a:pt x="4770" y="3330"/>
                    <a:pt x="4726" y="3328"/>
                    <a:pt x="4682" y="3328"/>
                  </a:cubicBezTo>
                  <a:close/>
                  <a:moveTo>
                    <a:pt x="3991" y="263"/>
                  </a:moveTo>
                  <a:cubicBezTo>
                    <a:pt x="4086" y="453"/>
                    <a:pt x="4466" y="1308"/>
                    <a:pt x="5068" y="1371"/>
                  </a:cubicBezTo>
                  <a:cubicBezTo>
                    <a:pt x="5102" y="1377"/>
                    <a:pt x="5137" y="1379"/>
                    <a:pt x="5172" y="1379"/>
                  </a:cubicBezTo>
                  <a:cubicBezTo>
                    <a:pt x="5709" y="1379"/>
                    <a:pt x="6249" y="726"/>
                    <a:pt x="6398" y="548"/>
                  </a:cubicBezTo>
                  <a:lnTo>
                    <a:pt x="7285" y="1086"/>
                  </a:lnTo>
                  <a:cubicBezTo>
                    <a:pt x="7190" y="1276"/>
                    <a:pt x="6873" y="2163"/>
                    <a:pt x="7253" y="2638"/>
                  </a:cubicBezTo>
                  <a:cubicBezTo>
                    <a:pt x="7443" y="2891"/>
                    <a:pt x="7760" y="3081"/>
                    <a:pt x="8076" y="3113"/>
                  </a:cubicBezTo>
                  <a:cubicBezTo>
                    <a:pt x="8107" y="3117"/>
                    <a:pt x="8140" y="3119"/>
                    <a:pt x="8174" y="3119"/>
                  </a:cubicBezTo>
                  <a:cubicBezTo>
                    <a:pt x="8383" y="3119"/>
                    <a:pt x="8637" y="3045"/>
                    <a:pt x="8773" y="3018"/>
                  </a:cubicBezTo>
                  <a:lnTo>
                    <a:pt x="9026" y="3999"/>
                  </a:lnTo>
                  <a:cubicBezTo>
                    <a:pt x="8836" y="4063"/>
                    <a:pt x="7981" y="4475"/>
                    <a:pt x="7886" y="5076"/>
                  </a:cubicBezTo>
                  <a:cubicBezTo>
                    <a:pt x="7823" y="5646"/>
                    <a:pt x="8551" y="6248"/>
                    <a:pt x="8710" y="6375"/>
                  </a:cubicBezTo>
                  <a:lnTo>
                    <a:pt x="8203" y="7293"/>
                  </a:lnTo>
                  <a:cubicBezTo>
                    <a:pt x="8056" y="7230"/>
                    <a:pt x="7618" y="7070"/>
                    <a:pt x="7210" y="7070"/>
                  </a:cubicBezTo>
                  <a:cubicBezTo>
                    <a:pt x="7002" y="7070"/>
                    <a:pt x="6801" y="7112"/>
                    <a:pt x="6651" y="7230"/>
                  </a:cubicBezTo>
                  <a:cubicBezTo>
                    <a:pt x="6176" y="7610"/>
                    <a:pt x="6271" y="8528"/>
                    <a:pt x="6271" y="8750"/>
                  </a:cubicBezTo>
                  <a:lnTo>
                    <a:pt x="5289" y="9035"/>
                  </a:lnTo>
                  <a:cubicBezTo>
                    <a:pt x="5194" y="8813"/>
                    <a:pt x="4814" y="7958"/>
                    <a:pt x="4213" y="7895"/>
                  </a:cubicBezTo>
                  <a:lnTo>
                    <a:pt x="4118" y="7895"/>
                  </a:lnTo>
                  <a:cubicBezTo>
                    <a:pt x="3579" y="7895"/>
                    <a:pt x="3009" y="8560"/>
                    <a:pt x="2883" y="8686"/>
                  </a:cubicBezTo>
                  <a:lnTo>
                    <a:pt x="1996" y="8180"/>
                  </a:lnTo>
                  <a:cubicBezTo>
                    <a:pt x="2059" y="7990"/>
                    <a:pt x="2407" y="7103"/>
                    <a:pt x="2027" y="6628"/>
                  </a:cubicBezTo>
                  <a:cubicBezTo>
                    <a:pt x="1799" y="6317"/>
                    <a:pt x="1313" y="6250"/>
                    <a:pt x="942" y="6250"/>
                  </a:cubicBezTo>
                  <a:cubicBezTo>
                    <a:pt x="747" y="6250"/>
                    <a:pt x="584" y="6269"/>
                    <a:pt x="507" y="6280"/>
                  </a:cubicBezTo>
                  <a:lnTo>
                    <a:pt x="254" y="5266"/>
                  </a:lnTo>
                  <a:cubicBezTo>
                    <a:pt x="444" y="5171"/>
                    <a:pt x="1299" y="4791"/>
                    <a:pt x="1394" y="4190"/>
                  </a:cubicBezTo>
                  <a:cubicBezTo>
                    <a:pt x="1457" y="3619"/>
                    <a:pt x="729" y="3018"/>
                    <a:pt x="571" y="2891"/>
                  </a:cubicBezTo>
                  <a:lnTo>
                    <a:pt x="1077" y="2004"/>
                  </a:lnTo>
                  <a:cubicBezTo>
                    <a:pt x="1204" y="2068"/>
                    <a:pt x="1457" y="2258"/>
                    <a:pt x="1679" y="2289"/>
                  </a:cubicBezTo>
                  <a:cubicBezTo>
                    <a:pt x="1723" y="2293"/>
                    <a:pt x="1768" y="2295"/>
                    <a:pt x="1812" y="2295"/>
                  </a:cubicBezTo>
                  <a:cubicBezTo>
                    <a:pt x="2114" y="2295"/>
                    <a:pt x="2408" y="2202"/>
                    <a:pt x="2629" y="2036"/>
                  </a:cubicBezTo>
                  <a:cubicBezTo>
                    <a:pt x="3104" y="1688"/>
                    <a:pt x="3009" y="738"/>
                    <a:pt x="2978" y="516"/>
                  </a:cubicBezTo>
                  <a:lnTo>
                    <a:pt x="3991" y="263"/>
                  </a:lnTo>
                  <a:close/>
                  <a:moveTo>
                    <a:pt x="4041" y="1"/>
                  </a:moveTo>
                  <a:cubicBezTo>
                    <a:pt x="4025" y="1"/>
                    <a:pt x="4008" y="4"/>
                    <a:pt x="3991" y="9"/>
                  </a:cubicBezTo>
                  <a:lnTo>
                    <a:pt x="2883" y="294"/>
                  </a:lnTo>
                  <a:cubicBezTo>
                    <a:pt x="2788" y="358"/>
                    <a:pt x="2724" y="421"/>
                    <a:pt x="2756" y="516"/>
                  </a:cubicBezTo>
                  <a:cubicBezTo>
                    <a:pt x="2788" y="801"/>
                    <a:pt x="2819" y="1593"/>
                    <a:pt x="2502" y="1846"/>
                  </a:cubicBezTo>
                  <a:cubicBezTo>
                    <a:pt x="2317" y="2005"/>
                    <a:pt x="2087" y="2075"/>
                    <a:pt x="1849" y="2075"/>
                  </a:cubicBezTo>
                  <a:cubicBezTo>
                    <a:pt x="1803" y="2075"/>
                    <a:pt x="1757" y="2073"/>
                    <a:pt x="1711" y="2068"/>
                  </a:cubicBezTo>
                  <a:cubicBezTo>
                    <a:pt x="1552" y="2036"/>
                    <a:pt x="1267" y="1846"/>
                    <a:pt x="1141" y="1783"/>
                  </a:cubicBezTo>
                  <a:cubicBezTo>
                    <a:pt x="1109" y="1751"/>
                    <a:pt x="1077" y="1751"/>
                    <a:pt x="1014" y="1751"/>
                  </a:cubicBezTo>
                  <a:cubicBezTo>
                    <a:pt x="982" y="1751"/>
                    <a:pt x="919" y="1783"/>
                    <a:pt x="887" y="1846"/>
                  </a:cubicBezTo>
                  <a:lnTo>
                    <a:pt x="317" y="2828"/>
                  </a:lnTo>
                  <a:cubicBezTo>
                    <a:pt x="286" y="2891"/>
                    <a:pt x="317" y="3018"/>
                    <a:pt x="381" y="3049"/>
                  </a:cubicBezTo>
                  <a:cubicBezTo>
                    <a:pt x="634" y="3239"/>
                    <a:pt x="1204" y="3746"/>
                    <a:pt x="1141" y="4190"/>
                  </a:cubicBezTo>
                  <a:cubicBezTo>
                    <a:pt x="1109" y="4601"/>
                    <a:pt x="381" y="4981"/>
                    <a:pt x="127" y="5076"/>
                  </a:cubicBezTo>
                  <a:cubicBezTo>
                    <a:pt x="32" y="5108"/>
                    <a:pt x="1" y="5203"/>
                    <a:pt x="1" y="5298"/>
                  </a:cubicBezTo>
                  <a:lnTo>
                    <a:pt x="317" y="6406"/>
                  </a:lnTo>
                  <a:cubicBezTo>
                    <a:pt x="349" y="6501"/>
                    <a:pt x="444" y="6533"/>
                    <a:pt x="507" y="6533"/>
                  </a:cubicBezTo>
                  <a:cubicBezTo>
                    <a:pt x="606" y="6511"/>
                    <a:pt x="764" y="6493"/>
                    <a:pt x="940" y="6493"/>
                  </a:cubicBezTo>
                  <a:cubicBezTo>
                    <a:pt x="1275" y="6493"/>
                    <a:pt x="1672" y="6558"/>
                    <a:pt x="1837" y="6786"/>
                  </a:cubicBezTo>
                  <a:cubicBezTo>
                    <a:pt x="2122" y="7135"/>
                    <a:pt x="1869" y="7863"/>
                    <a:pt x="1742" y="8148"/>
                  </a:cubicBezTo>
                  <a:cubicBezTo>
                    <a:pt x="1711" y="8211"/>
                    <a:pt x="1742" y="8306"/>
                    <a:pt x="1837" y="8370"/>
                  </a:cubicBezTo>
                  <a:lnTo>
                    <a:pt x="2819" y="8940"/>
                  </a:lnTo>
                  <a:cubicBezTo>
                    <a:pt x="2854" y="8951"/>
                    <a:pt x="2889" y="8959"/>
                    <a:pt x="2922" y="8959"/>
                  </a:cubicBezTo>
                  <a:cubicBezTo>
                    <a:pt x="2979" y="8959"/>
                    <a:pt x="3032" y="8937"/>
                    <a:pt x="3073" y="8876"/>
                  </a:cubicBezTo>
                  <a:cubicBezTo>
                    <a:pt x="3227" y="8661"/>
                    <a:pt x="3741" y="8115"/>
                    <a:pt x="4147" y="8115"/>
                  </a:cubicBezTo>
                  <a:cubicBezTo>
                    <a:pt x="4159" y="8115"/>
                    <a:pt x="4170" y="8116"/>
                    <a:pt x="4181" y="8116"/>
                  </a:cubicBezTo>
                  <a:cubicBezTo>
                    <a:pt x="4593" y="8180"/>
                    <a:pt x="4973" y="8876"/>
                    <a:pt x="5068" y="9162"/>
                  </a:cubicBezTo>
                  <a:cubicBezTo>
                    <a:pt x="5099" y="9225"/>
                    <a:pt x="5163" y="9257"/>
                    <a:pt x="5258" y="9257"/>
                  </a:cubicBezTo>
                  <a:lnTo>
                    <a:pt x="5289" y="9257"/>
                  </a:lnTo>
                  <a:lnTo>
                    <a:pt x="6398" y="8972"/>
                  </a:lnTo>
                  <a:cubicBezTo>
                    <a:pt x="6493" y="8940"/>
                    <a:pt x="6524" y="8845"/>
                    <a:pt x="6524" y="8750"/>
                  </a:cubicBezTo>
                  <a:cubicBezTo>
                    <a:pt x="6493" y="8465"/>
                    <a:pt x="6429" y="7673"/>
                    <a:pt x="6778" y="7420"/>
                  </a:cubicBezTo>
                  <a:cubicBezTo>
                    <a:pt x="6888" y="7340"/>
                    <a:pt x="7038" y="7310"/>
                    <a:pt x="7201" y="7310"/>
                  </a:cubicBezTo>
                  <a:cubicBezTo>
                    <a:pt x="7555" y="7310"/>
                    <a:pt x="7966" y="7450"/>
                    <a:pt x="8140" y="7515"/>
                  </a:cubicBezTo>
                  <a:cubicBezTo>
                    <a:pt x="8157" y="7523"/>
                    <a:pt x="8178" y="7527"/>
                    <a:pt x="8201" y="7527"/>
                  </a:cubicBezTo>
                  <a:cubicBezTo>
                    <a:pt x="8264" y="7527"/>
                    <a:pt x="8338" y="7498"/>
                    <a:pt x="8361" y="7451"/>
                  </a:cubicBezTo>
                  <a:lnTo>
                    <a:pt x="8931" y="6470"/>
                  </a:lnTo>
                  <a:cubicBezTo>
                    <a:pt x="8995" y="6375"/>
                    <a:pt x="8963" y="6280"/>
                    <a:pt x="8868" y="6216"/>
                  </a:cubicBezTo>
                  <a:cubicBezTo>
                    <a:pt x="8646" y="6058"/>
                    <a:pt x="8076" y="5520"/>
                    <a:pt x="8108" y="5108"/>
                  </a:cubicBezTo>
                  <a:lnTo>
                    <a:pt x="8140" y="5076"/>
                  </a:lnTo>
                  <a:cubicBezTo>
                    <a:pt x="8171" y="4665"/>
                    <a:pt x="8868" y="4285"/>
                    <a:pt x="9153" y="4190"/>
                  </a:cubicBezTo>
                  <a:cubicBezTo>
                    <a:pt x="9216" y="4158"/>
                    <a:pt x="9280" y="4063"/>
                    <a:pt x="9248" y="3968"/>
                  </a:cubicBezTo>
                  <a:lnTo>
                    <a:pt x="8963" y="2859"/>
                  </a:lnTo>
                  <a:cubicBezTo>
                    <a:pt x="8963" y="2828"/>
                    <a:pt x="8931" y="2796"/>
                    <a:pt x="8868" y="2764"/>
                  </a:cubicBezTo>
                  <a:cubicBezTo>
                    <a:pt x="8852" y="2749"/>
                    <a:pt x="8828" y="2741"/>
                    <a:pt x="8805" y="2741"/>
                  </a:cubicBezTo>
                  <a:cubicBezTo>
                    <a:pt x="8781" y="2741"/>
                    <a:pt x="8757" y="2749"/>
                    <a:pt x="8741" y="2764"/>
                  </a:cubicBezTo>
                  <a:cubicBezTo>
                    <a:pt x="8629" y="2793"/>
                    <a:pt x="8365" y="2896"/>
                    <a:pt x="8175" y="2896"/>
                  </a:cubicBezTo>
                  <a:cubicBezTo>
                    <a:pt x="8151" y="2896"/>
                    <a:pt x="8129" y="2895"/>
                    <a:pt x="8108" y="2891"/>
                  </a:cubicBezTo>
                  <a:cubicBezTo>
                    <a:pt x="7823" y="2859"/>
                    <a:pt x="7601" y="2701"/>
                    <a:pt x="7411" y="2479"/>
                  </a:cubicBezTo>
                  <a:cubicBezTo>
                    <a:pt x="7158" y="2163"/>
                    <a:pt x="7411" y="1403"/>
                    <a:pt x="7506" y="1149"/>
                  </a:cubicBezTo>
                  <a:cubicBezTo>
                    <a:pt x="7538" y="1054"/>
                    <a:pt x="7538" y="959"/>
                    <a:pt x="7443" y="896"/>
                  </a:cubicBezTo>
                  <a:lnTo>
                    <a:pt x="6461" y="326"/>
                  </a:lnTo>
                  <a:cubicBezTo>
                    <a:pt x="6436" y="317"/>
                    <a:pt x="6410" y="313"/>
                    <a:pt x="6385" y="313"/>
                  </a:cubicBezTo>
                  <a:cubicBezTo>
                    <a:pt x="6317" y="313"/>
                    <a:pt x="6254" y="343"/>
                    <a:pt x="6208" y="389"/>
                  </a:cubicBezTo>
                  <a:cubicBezTo>
                    <a:pt x="6057" y="600"/>
                    <a:pt x="5563" y="1154"/>
                    <a:pt x="5161" y="1154"/>
                  </a:cubicBezTo>
                  <a:cubicBezTo>
                    <a:pt x="5140" y="1154"/>
                    <a:pt x="5120" y="1152"/>
                    <a:pt x="5099" y="1149"/>
                  </a:cubicBezTo>
                  <a:cubicBezTo>
                    <a:pt x="4656" y="1086"/>
                    <a:pt x="4308" y="389"/>
                    <a:pt x="4213" y="136"/>
                  </a:cubicBezTo>
                  <a:cubicBezTo>
                    <a:pt x="4187" y="58"/>
                    <a:pt x="4118" y="1"/>
                    <a:pt x="4041" y="1"/>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113" name="Google Shape;2113;p23"/>
            <p:cNvSpPr/>
            <p:nvPr/>
          </p:nvSpPr>
          <p:spPr>
            <a:xfrm>
              <a:off x="2856282" y="2566888"/>
              <a:ext cx="315304" cy="315270"/>
            </a:xfrm>
            <a:custGeom>
              <a:avLst/>
              <a:gdLst/>
              <a:ahLst/>
              <a:cxnLst/>
              <a:rect l="l" t="t" r="r" b="b"/>
              <a:pathLst>
                <a:path w="9312" h="9311" extrusionOk="0">
                  <a:moveTo>
                    <a:pt x="4656" y="3579"/>
                  </a:moveTo>
                  <a:cubicBezTo>
                    <a:pt x="4719" y="3579"/>
                    <a:pt x="4783" y="3579"/>
                    <a:pt x="4846" y="3610"/>
                  </a:cubicBezTo>
                  <a:cubicBezTo>
                    <a:pt x="5131" y="3642"/>
                    <a:pt x="5384" y="3800"/>
                    <a:pt x="5543" y="4054"/>
                  </a:cubicBezTo>
                  <a:cubicBezTo>
                    <a:pt x="5701" y="4275"/>
                    <a:pt x="5764" y="4560"/>
                    <a:pt x="5701" y="4845"/>
                  </a:cubicBezTo>
                  <a:cubicBezTo>
                    <a:pt x="5618" y="5345"/>
                    <a:pt x="5193" y="5723"/>
                    <a:pt x="4684" y="5723"/>
                  </a:cubicBezTo>
                  <a:cubicBezTo>
                    <a:pt x="4613" y="5723"/>
                    <a:pt x="4540" y="5716"/>
                    <a:pt x="4466" y="5700"/>
                  </a:cubicBezTo>
                  <a:cubicBezTo>
                    <a:pt x="4181" y="5669"/>
                    <a:pt x="3959" y="5510"/>
                    <a:pt x="3769" y="5257"/>
                  </a:cubicBezTo>
                  <a:cubicBezTo>
                    <a:pt x="3611" y="5035"/>
                    <a:pt x="3548" y="4750"/>
                    <a:pt x="3611" y="4465"/>
                  </a:cubicBezTo>
                  <a:cubicBezTo>
                    <a:pt x="3674" y="4180"/>
                    <a:pt x="3801" y="3959"/>
                    <a:pt x="4054" y="3769"/>
                  </a:cubicBezTo>
                  <a:cubicBezTo>
                    <a:pt x="4244" y="3642"/>
                    <a:pt x="4434" y="3579"/>
                    <a:pt x="4656" y="3579"/>
                  </a:cubicBezTo>
                  <a:close/>
                  <a:moveTo>
                    <a:pt x="4676" y="3337"/>
                  </a:moveTo>
                  <a:cubicBezTo>
                    <a:pt x="4418" y="3337"/>
                    <a:pt x="4153" y="3428"/>
                    <a:pt x="3928" y="3579"/>
                  </a:cubicBezTo>
                  <a:cubicBezTo>
                    <a:pt x="3611" y="3769"/>
                    <a:pt x="3421" y="4085"/>
                    <a:pt x="3389" y="4434"/>
                  </a:cubicBezTo>
                  <a:cubicBezTo>
                    <a:pt x="3326" y="4782"/>
                    <a:pt x="3389" y="5130"/>
                    <a:pt x="3579" y="5415"/>
                  </a:cubicBezTo>
                  <a:cubicBezTo>
                    <a:pt x="3801" y="5700"/>
                    <a:pt x="4086" y="5890"/>
                    <a:pt x="4434" y="5954"/>
                  </a:cubicBezTo>
                  <a:lnTo>
                    <a:pt x="4656" y="5954"/>
                  </a:lnTo>
                  <a:cubicBezTo>
                    <a:pt x="5289" y="5954"/>
                    <a:pt x="5859" y="5510"/>
                    <a:pt x="5954" y="4877"/>
                  </a:cubicBezTo>
                  <a:cubicBezTo>
                    <a:pt x="6018" y="4529"/>
                    <a:pt x="5954" y="4180"/>
                    <a:pt x="5733" y="3895"/>
                  </a:cubicBezTo>
                  <a:cubicBezTo>
                    <a:pt x="5543" y="3610"/>
                    <a:pt x="5226" y="3420"/>
                    <a:pt x="4878" y="3357"/>
                  </a:cubicBezTo>
                  <a:cubicBezTo>
                    <a:pt x="4812" y="3344"/>
                    <a:pt x="4744" y="3337"/>
                    <a:pt x="4676" y="3337"/>
                  </a:cubicBezTo>
                  <a:close/>
                  <a:moveTo>
                    <a:pt x="4213" y="253"/>
                  </a:moveTo>
                  <a:cubicBezTo>
                    <a:pt x="4276" y="475"/>
                    <a:pt x="4656" y="1330"/>
                    <a:pt x="5226" y="1425"/>
                  </a:cubicBezTo>
                  <a:cubicBezTo>
                    <a:pt x="5264" y="1431"/>
                    <a:pt x="5302" y="1434"/>
                    <a:pt x="5341" y="1434"/>
                  </a:cubicBezTo>
                  <a:cubicBezTo>
                    <a:pt x="5906" y="1434"/>
                    <a:pt x="6469" y="813"/>
                    <a:pt x="6588" y="665"/>
                  </a:cubicBezTo>
                  <a:lnTo>
                    <a:pt x="7443" y="1203"/>
                  </a:lnTo>
                  <a:cubicBezTo>
                    <a:pt x="7348" y="1330"/>
                    <a:pt x="7190" y="1615"/>
                    <a:pt x="7126" y="1805"/>
                  </a:cubicBezTo>
                  <a:cubicBezTo>
                    <a:pt x="7063" y="2154"/>
                    <a:pt x="7158" y="2502"/>
                    <a:pt x="7348" y="2787"/>
                  </a:cubicBezTo>
                  <a:cubicBezTo>
                    <a:pt x="7623" y="3162"/>
                    <a:pt x="8253" y="3201"/>
                    <a:pt x="8615" y="3201"/>
                  </a:cubicBezTo>
                  <a:cubicBezTo>
                    <a:pt x="8712" y="3201"/>
                    <a:pt x="8790" y="3199"/>
                    <a:pt x="8836" y="3199"/>
                  </a:cubicBezTo>
                  <a:lnTo>
                    <a:pt x="9090" y="4212"/>
                  </a:lnTo>
                  <a:cubicBezTo>
                    <a:pt x="8868" y="4275"/>
                    <a:pt x="8013" y="4624"/>
                    <a:pt x="7886" y="5225"/>
                  </a:cubicBezTo>
                  <a:cubicBezTo>
                    <a:pt x="7791" y="5795"/>
                    <a:pt x="8488" y="6429"/>
                    <a:pt x="8678" y="6587"/>
                  </a:cubicBezTo>
                  <a:lnTo>
                    <a:pt x="8108" y="7442"/>
                  </a:lnTo>
                  <a:cubicBezTo>
                    <a:pt x="7979" y="7378"/>
                    <a:pt x="7527" y="7196"/>
                    <a:pt x="7102" y="7196"/>
                  </a:cubicBezTo>
                  <a:cubicBezTo>
                    <a:pt x="6902" y="7196"/>
                    <a:pt x="6708" y="7236"/>
                    <a:pt x="6556" y="7347"/>
                  </a:cubicBezTo>
                  <a:cubicBezTo>
                    <a:pt x="6271" y="7537"/>
                    <a:pt x="6113" y="7822"/>
                    <a:pt x="6049" y="8171"/>
                  </a:cubicBezTo>
                  <a:cubicBezTo>
                    <a:pt x="5986" y="8392"/>
                    <a:pt x="6081" y="8709"/>
                    <a:pt x="6113" y="8836"/>
                  </a:cubicBezTo>
                  <a:lnTo>
                    <a:pt x="5131" y="9057"/>
                  </a:lnTo>
                  <a:cubicBezTo>
                    <a:pt x="5036" y="8867"/>
                    <a:pt x="4688" y="7981"/>
                    <a:pt x="4118" y="7886"/>
                  </a:cubicBezTo>
                  <a:lnTo>
                    <a:pt x="3991" y="7886"/>
                  </a:lnTo>
                  <a:cubicBezTo>
                    <a:pt x="3453" y="7886"/>
                    <a:pt x="2883" y="8487"/>
                    <a:pt x="2756" y="8677"/>
                  </a:cubicBezTo>
                  <a:lnTo>
                    <a:pt x="1869" y="8107"/>
                  </a:lnTo>
                  <a:cubicBezTo>
                    <a:pt x="1964" y="7917"/>
                    <a:pt x="2344" y="7031"/>
                    <a:pt x="1996" y="6555"/>
                  </a:cubicBezTo>
                  <a:cubicBezTo>
                    <a:pt x="1735" y="6199"/>
                    <a:pt x="1135" y="6128"/>
                    <a:pt x="771" y="6128"/>
                  </a:cubicBezTo>
                  <a:cubicBezTo>
                    <a:pt x="650" y="6128"/>
                    <a:pt x="555" y="6136"/>
                    <a:pt x="507" y="6144"/>
                  </a:cubicBezTo>
                  <a:lnTo>
                    <a:pt x="254" y="5130"/>
                  </a:lnTo>
                  <a:cubicBezTo>
                    <a:pt x="476" y="5035"/>
                    <a:pt x="1331" y="4687"/>
                    <a:pt x="1426" y="4117"/>
                  </a:cubicBezTo>
                  <a:cubicBezTo>
                    <a:pt x="1552" y="3515"/>
                    <a:pt x="856" y="2882"/>
                    <a:pt x="666" y="2755"/>
                  </a:cubicBezTo>
                  <a:lnTo>
                    <a:pt x="1236" y="1869"/>
                  </a:lnTo>
                  <a:cubicBezTo>
                    <a:pt x="1369" y="1935"/>
                    <a:pt x="1843" y="2125"/>
                    <a:pt x="2278" y="2125"/>
                  </a:cubicBezTo>
                  <a:cubicBezTo>
                    <a:pt x="2465" y="2125"/>
                    <a:pt x="2645" y="2090"/>
                    <a:pt x="2788" y="1995"/>
                  </a:cubicBezTo>
                  <a:cubicBezTo>
                    <a:pt x="3263" y="1647"/>
                    <a:pt x="3231" y="697"/>
                    <a:pt x="3199" y="475"/>
                  </a:cubicBezTo>
                  <a:lnTo>
                    <a:pt x="4213" y="253"/>
                  </a:lnTo>
                  <a:close/>
                  <a:moveTo>
                    <a:pt x="4213" y="0"/>
                  </a:moveTo>
                  <a:lnTo>
                    <a:pt x="3073" y="253"/>
                  </a:lnTo>
                  <a:cubicBezTo>
                    <a:pt x="3009" y="285"/>
                    <a:pt x="2946" y="380"/>
                    <a:pt x="2946" y="443"/>
                  </a:cubicBezTo>
                  <a:cubicBezTo>
                    <a:pt x="2978" y="728"/>
                    <a:pt x="2978" y="1520"/>
                    <a:pt x="2629" y="1773"/>
                  </a:cubicBezTo>
                  <a:cubicBezTo>
                    <a:pt x="2528" y="1847"/>
                    <a:pt x="2396" y="1875"/>
                    <a:pt x="2252" y="1875"/>
                  </a:cubicBezTo>
                  <a:cubicBezTo>
                    <a:pt x="1899" y="1875"/>
                    <a:pt x="1479" y="1705"/>
                    <a:pt x="1299" y="1615"/>
                  </a:cubicBezTo>
                  <a:cubicBezTo>
                    <a:pt x="1274" y="1607"/>
                    <a:pt x="1248" y="1603"/>
                    <a:pt x="1223" y="1603"/>
                  </a:cubicBezTo>
                  <a:cubicBezTo>
                    <a:pt x="1155" y="1603"/>
                    <a:pt x="1092" y="1632"/>
                    <a:pt x="1046" y="1678"/>
                  </a:cubicBezTo>
                  <a:lnTo>
                    <a:pt x="444" y="2660"/>
                  </a:lnTo>
                  <a:cubicBezTo>
                    <a:pt x="381" y="2755"/>
                    <a:pt x="412" y="2850"/>
                    <a:pt x="476" y="2914"/>
                  </a:cubicBezTo>
                  <a:cubicBezTo>
                    <a:pt x="697" y="3072"/>
                    <a:pt x="1267" y="3642"/>
                    <a:pt x="1204" y="4054"/>
                  </a:cubicBezTo>
                  <a:cubicBezTo>
                    <a:pt x="1141" y="4465"/>
                    <a:pt x="412" y="4814"/>
                    <a:pt x="127" y="4909"/>
                  </a:cubicBezTo>
                  <a:cubicBezTo>
                    <a:pt x="64" y="4940"/>
                    <a:pt x="1" y="5035"/>
                    <a:pt x="1" y="5130"/>
                  </a:cubicBezTo>
                  <a:lnTo>
                    <a:pt x="254" y="6239"/>
                  </a:lnTo>
                  <a:cubicBezTo>
                    <a:pt x="280" y="6317"/>
                    <a:pt x="349" y="6374"/>
                    <a:pt x="426" y="6374"/>
                  </a:cubicBezTo>
                  <a:cubicBezTo>
                    <a:pt x="442" y="6374"/>
                    <a:pt x="459" y="6371"/>
                    <a:pt x="476" y="6365"/>
                  </a:cubicBezTo>
                  <a:cubicBezTo>
                    <a:pt x="542" y="6358"/>
                    <a:pt x="635" y="6353"/>
                    <a:pt x="742" y="6353"/>
                  </a:cubicBezTo>
                  <a:cubicBezTo>
                    <a:pt x="1097" y="6353"/>
                    <a:pt x="1604" y="6415"/>
                    <a:pt x="1774" y="6682"/>
                  </a:cubicBezTo>
                  <a:cubicBezTo>
                    <a:pt x="2027" y="7031"/>
                    <a:pt x="1742" y="7759"/>
                    <a:pt x="1647" y="8044"/>
                  </a:cubicBezTo>
                  <a:cubicBezTo>
                    <a:pt x="1584" y="8107"/>
                    <a:pt x="1616" y="8202"/>
                    <a:pt x="1711" y="8266"/>
                  </a:cubicBezTo>
                  <a:lnTo>
                    <a:pt x="2661" y="8867"/>
                  </a:lnTo>
                  <a:cubicBezTo>
                    <a:pt x="2697" y="8892"/>
                    <a:pt x="2733" y="8902"/>
                    <a:pt x="2768" y="8902"/>
                  </a:cubicBezTo>
                  <a:cubicBezTo>
                    <a:pt x="2824" y="8902"/>
                    <a:pt x="2875" y="8875"/>
                    <a:pt x="2914" y="8836"/>
                  </a:cubicBezTo>
                  <a:cubicBezTo>
                    <a:pt x="3061" y="8631"/>
                    <a:pt x="3559" y="8128"/>
                    <a:pt x="3958" y="8128"/>
                  </a:cubicBezTo>
                  <a:cubicBezTo>
                    <a:pt x="3991" y="8128"/>
                    <a:pt x="4023" y="8132"/>
                    <a:pt x="4054" y="8139"/>
                  </a:cubicBezTo>
                  <a:cubicBezTo>
                    <a:pt x="4498" y="8202"/>
                    <a:pt x="4814" y="8899"/>
                    <a:pt x="4909" y="9184"/>
                  </a:cubicBezTo>
                  <a:cubicBezTo>
                    <a:pt x="4941" y="9247"/>
                    <a:pt x="5004" y="9311"/>
                    <a:pt x="5099" y="9311"/>
                  </a:cubicBezTo>
                  <a:lnTo>
                    <a:pt x="5131" y="9311"/>
                  </a:lnTo>
                  <a:lnTo>
                    <a:pt x="6239" y="9057"/>
                  </a:lnTo>
                  <a:cubicBezTo>
                    <a:pt x="6303" y="9026"/>
                    <a:pt x="6334" y="8994"/>
                    <a:pt x="6334" y="8962"/>
                  </a:cubicBezTo>
                  <a:cubicBezTo>
                    <a:pt x="6366" y="8931"/>
                    <a:pt x="6366" y="8867"/>
                    <a:pt x="6366" y="8804"/>
                  </a:cubicBezTo>
                  <a:cubicBezTo>
                    <a:pt x="6334" y="8709"/>
                    <a:pt x="6239" y="8361"/>
                    <a:pt x="6271" y="8202"/>
                  </a:cubicBezTo>
                  <a:cubicBezTo>
                    <a:pt x="6303" y="7917"/>
                    <a:pt x="6461" y="7696"/>
                    <a:pt x="6683" y="7537"/>
                  </a:cubicBezTo>
                  <a:cubicBezTo>
                    <a:pt x="6791" y="7459"/>
                    <a:pt x="6938" y="7429"/>
                    <a:pt x="7098" y="7429"/>
                  </a:cubicBezTo>
                  <a:cubicBezTo>
                    <a:pt x="7454" y="7429"/>
                    <a:pt x="7870" y="7577"/>
                    <a:pt x="8045" y="7664"/>
                  </a:cubicBezTo>
                  <a:cubicBezTo>
                    <a:pt x="8067" y="7686"/>
                    <a:pt x="8093" y="7697"/>
                    <a:pt x="8121" y="7697"/>
                  </a:cubicBezTo>
                  <a:cubicBezTo>
                    <a:pt x="8171" y="7697"/>
                    <a:pt x="8225" y="7662"/>
                    <a:pt x="8266" y="7601"/>
                  </a:cubicBezTo>
                  <a:lnTo>
                    <a:pt x="8900" y="6651"/>
                  </a:lnTo>
                  <a:cubicBezTo>
                    <a:pt x="8931" y="6555"/>
                    <a:pt x="8900" y="6460"/>
                    <a:pt x="8836" y="6397"/>
                  </a:cubicBezTo>
                  <a:cubicBezTo>
                    <a:pt x="8615" y="6239"/>
                    <a:pt x="8045" y="5669"/>
                    <a:pt x="8140" y="5257"/>
                  </a:cubicBezTo>
                  <a:cubicBezTo>
                    <a:pt x="8203" y="4845"/>
                    <a:pt x="8900" y="4497"/>
                    <a:pt x="9185" y="4402"/>
                  </a:cubicBezTo>
                  <a:cubicBezTo>
                    <a:pt x="9280" y="4370"/>
                    <a:pt x="9311" y="4275"/>
                    <a:pt x="9311" y="4180"/>
                  </a:cubicBezTo>
                  <a:lnTo>
                    <a:pt x="9058" y="3072"/>
                  </a:lnTo>
                  <a:cubicBezTo>
                    <a:pt x="9032" y="2994"/>
                    <a:pt x="8963" y="2937"/>
                    <a:pt x="8886" y="2937"/>
                  </a:cubicBezTo>
                  <a:cubicBezTo>
                    <a:pt x="8870" y="2937"/>
                    <a:pt x="8853" y="2940"/>
                    <a:pt x="8836" y="2945"/>
                  </a:cubicBezTo>
                  <a:cubicBezTo>
                    <a:pt x="8770" y="2953"/>
                    <a:pt x="8679" y="2958"/>
                    <a:pt x="8574" y="2958"/>
                  </a:cubicBezTo>
                  <a:cubicBezTo>
                    <a:pt x="8226" y="2958"/>
                    <a:pt x="7733" y="2896"/>
                    <a:pt x="7538" y="2629"/>
                  </a:cubicBezTo>
                  <a:cubicBezTo>
                    <a:pt x="7380" y="2407"/>
                    <a:pt x="7316" y="2122"/>
                    <a:pt x="7348" y="1837"/>
                  </a:cubicBezTo>
                  <a:cubicBezTo>
                    <a:pt x="7380" y="1678"/>
                    <a:pt x="7601" y="1393"/>
                    <a:pt x="7665" y="1298"/>
                  </a:cubicBezTo>
                  <a:cubicBezTo>
                    <a:pt x="7696" y="1235"/>
                    <a:pt x="7696" y="1203"/>
                    <a:pt x="7696" y="1140"/>
                  </a:cubicBezTo>
                  <a:cubicBezTo>
                    <a:pt x="7696" y="1108"/>
                    <a:pt x="7665" y="1077"/>
                    <a:pt x="7601" y="1045"/>
                  </a:cubicBezTo>
                  <a:lnTo>
                    <a:pt x="6651" y="412"/>
                  </a:lnTo>
                  <a:cubicBezTo>
                    <a:pt x="6634" y="403"/>
                    <a:pt x="6613" y="399"/>
                    <a:pt x="6589" y="399"/>
                  </a:cubicBezTo>
                  <a:cubicBezTo>
                    <a:pt x="6524" y="399"/>
                    <a:pt x="6444" y="429"/>
                    <a:pt x="6398" y="475"/>
                  </a:cubicBezTo>
                  <a:cubicBezTo>
                    <a:pt x="6251" y="680"/>
                    <a:pt x="5753" y="1182"/>
                    <a:pt x="5354" y="1182"/>
                  </a:cubicBezTo>
                  <a:cubicBezTo>
                    <a:pt x="5321" y="1182"/>
                    <a:pt x="5289" y="1179"/>
                    <a:pt x="5258" y="1172"/>
                  </a:cubicBezTo>
                  <a:cubicBezTo>
                    <a:pt x="4846" y="1108"/>
                    <a:pt x="4498" y="380"/>
                    <a:pt x="4403" y="127"/>
                  </a:cubicBezTo>
                  <a:cubicBezTo>
                    <a:pt x="4371" y="32"/>
                    <a:pt x="4308" y="0"/>
                    <a:pt x="4213" y="0"/>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114" name="Google Shape;2114;p23"/>
            <p:cNvSpPr/>
            <p:nvPr/>
          </p:nvSpPr>
          <p:spPr>
            <a:xfrm>
              <a:off x="2553878" y="2454913"/>
              <a:ext cx="307787" cy="307144"/>
            </a:xfrm>
            <a:custGeom>
              <a:avLst/>
              <a:gdLst/>
              <a:ahLst/>
              <a:cxnLst/>
              <a:rect l="l" t="t" r="r" b="b"/>
              <a:pathLst>
                <a:path w="9090" h="9071" extrusionOk="0">
                  <a:moveTo>
                    <a:pt x="4524" y="3349"/>
                  </a:moveTo>
                  <a:cubicBezTo>
                    <a:pt x="4598" y="3349"/>
                    <a:pt x="4674" y="3356"/>
                    <a:pt x="4751" y="3370"/>
                  </a:cubicBezTo>
                  <a:cubicBezTo>
                    <a:pt x="5385" y="3465"/>
                    <a:pt x="5828" y="4099"/>
                    <a:pt x="5733" y="4732"/>
                  </a:cubicBezTo>
                  <a:cubicBezTo>
                    <a:pt x="5619" y="5333"/>
                    <a:pt x="5116" y="5727"/>
                    <a:pt x="4529" y="5727"/>
                  </a:cubicBezTo>
                  <a:cubicBezTo>
                    <a:pt x="4467" y="5727"/>
                    <a:pt x="4403" y="5723"/>
                    <a:pt x="4340" y="5714"/>
                  </a:cubicBezTo>
                  <a:cubicBezTo>
                    <a:pt x="3706" y="5587"/>
                    <a:pt x="3263" y="4985"/>
                    <a:pt x="3358" y="4320"/>
                  </a:cubicBezTo>
                  <a:cubicBezTo>
                    <a:pt x="3470" y="3760"/>
                    <a:pt x="3954" y="3349"/>
                    <a:pt x="4524" y="3349"/>
                  </a:cubicBezTo>
                  <a:close/>
                  <a:moveTo>
                    <a:pt x="4145" y="0"/>
                  </a:moveTo>
                  <a:cubicBezTo>
                    <a:pt x="4136" y="0"/>
                    <a:pt x="4127" y="4"/>
                    <a:pt x="4118" y="13"/>
                  </a:cubicBezTo>
                  <a:lnTo>
                    <a:pt x="3010" y="235"/>
                  </a:lnTo>
                  <a:cubicBezTo>
                    <a:pt x="2978" y="267"/>
                    <a:pt x="2946" y="298"/>
                    <a:pt x="2946" y="330"/>
                  </a:cubicBezTo>
                  <a:cubicBezTo>
                    <a:pt x="2946" y="330"/>
                    <a:pt x="3073" y="1407"/>
                    <a:pt x="2598" y="1755"/>
                  </a:cubicBezTo>
                  <a:cubicBezTo>
                    <a:pt x="2462" y="1849"/>
                    <a:pt x="2292" y="1883"/>
                    <a:pt x="2116" y="1883"/>
                  </a:cubicBezTo>
                  <a:cubicBezTo>
                    <a:pt x="1635" y="1883"/>
                    <a:pt x="1109" y="1629"/>
                    <a:pt x="1109" y="1629"/>
                  </a:cubicBezTo>
                  <a:cubicBezTo>
                    <a:pt x="1094" y="1613"/>
                    <a:pt x="1078" y="1605"/>
                    <a:pt x="1066" y="1605"/>
                  </a:cubicBezTo>
                  <a:cubicBezTo>
                    <a:pt x="1054" y="1605"/>
                    <a:pt x="1046" y="1613"/>
                    <a:pt x="1046" y="1629"/>
                  </a:cubicBezTo>
                  <a:lnTo>
                    <a:pt x="413" y="2610"/>
                  </a:lnTo>
                  <a:cubicBezTo>
                    <a:pt x="413" y="2610"/>
                    <a:pt x="413" y="2674"/>
                    <a:pt x="444" y="2674"/>
                  </a:cubicBezTo>
                  <a:cubicBezTo>
                    <a:pt x="444" y="2674"/>
                    <a:pt x="1299" y="3370"/>
                    <a:pt x="1204" y="3940"/>
                  </a:cubicBezTo>
                  <a:cubicBezTo>
                    <a:pt x="1109" y="4542"/>
                    <a:pt x="64" y="4890"/>
                    <a:pt x="64" y="4890"/>
                  </a:cubicBezTo>
                  <a:cubicBezTo>
                    <a:pt x="33" y="4890"/>
                    <a:pt x="1" y="4954"/>
                    <a:pt x="33" y="4985"/>
                  </a:cubicBezTo>
                  <a:lnTo>
                    <a:pt x="254" y="6094"/>
                  </a:lnTo>
                  <a:cubicBezTo>
                    <a:pt x="286" y="6126"/>
                    <a:pt x="318" y="6126"/>
                    <a:pt x="349" y="6126"/>
                  </a:cubicBezTo>
                  <a:cubicBezTo>
                    <a:pt x="349" y="6126"/>
                    <a:pt x="469" y="6111"/>
                    <a:pt x="641" y="6111"/>
                  </a:cubicBezTo>
                  <a:cubicBezTo>
                    <a:pt x="986" y="6111"/>
                    <a:pt x="1542" y="6168"/>
                    <a:pt x="1774" y="6506"/>
                  </a:cubicBezTo>
                  <a:cubicBezTo>
                    <a:pt x="2123" y="6981"/>
                    <a:pt x="1648" y="7962"/>
                    <a:pt x="1648" y="7962"/>
                  </a:cubicBezTo>
                  <a:cubicBezTo>
                    <a:pt x="1616" y="7994"/>
                    <a:pt x="1616" y="8026"/>
                    <a:pt x="1648" y="8057"/>
                  </a:cubicBezTo>
                  <a:lnTo>
                    <a:pt x="2629" y="8659"/>
                  </a:lnTo>
                  <a:cubicBezTo>
                    <a:pt x="2629" y="8659"/>
                    <a:pt x="2693" y="8659"/>
                    <a:pt x="2693" y="8627"/>
                  </a:cubicBezTo>
                  <a:cubicBezTo>
                    <a:pt x="2693" y="8627"/>
                    <a:pt x="3318" y="7860"/>
                    <a:pt x="3869" y="7860"/>
                  </a:cubicBezTo>
                  <a:cubicBezTo>
                    <a:pt x="3899" y="7860"/>
                    <a:pt x="3930" y="7862"/>
                    <a:pt x="3960" y="7867"/>
                  </a:cubicBezTo>
                  <a:cubicBezTo>
                    <a:pt x="4561" y="7994"/>
                    <a:pt x="4910" y="9007"/>
                    <a:pt x="4910" y="9007"/>
                  </a:cubicBezTo>
                  <a:cubicBezTo>
                    <a:pt x="4941" y="9039"/>
                    <a:pt x="4973" y="9071"/>
                    <a:pt x="5005" y="9071"/>
                  </a:cubicBezTo>
                  <a:lnTo>
                    <a:pt x="6113" y="8817"/>
                  </a:lnTo>
                  <a:cubicBezTo>
                    <a:pt x="6145" y="8817"/>
                    <a:pt x="6145" y="8786"/>
                    <a:pt x="6145" y="8754"/>
                  </a:cubicBezTo>
                  <a:cubicBezTo>
                    <a:pt x="6145" y="8754"/>
                    <a:pt x="5986" y="8311"/>
                    <a:pt x="6050" y="8057"/>
                  </a:cubicBezTo>
                  <a:cubicBezTo>
                    <a:pt x="6081" y="7772"/>
                    <a:pt x="6271" y="7487"/>
                    <a:pt x="6525" y="7297"/>
                  </a:cubicBezTo>
                  <a:cubicBezTo>
                    <a:pt x="6644" y="7218"/>
                    <a:pt x="6794" y="7188"/>
                    <a:pt x="6953" y="7188"/>
                  </a:cubicBezTo>
                  <a:cubicBezTo>
                    <a:pt x="7429" y="7188"/>
                    <a:pt x="7982" y="7456"/>
                    <a:pt x="7982" y="7456"/>
                  </a:cubicBezTo>
                  <a:cubicBezTo>
                    <a:pt x="8013" y="7456"/>
                    <a:pt x="8045" y="7456"/>
                    <a:pt x="8077" y="7424"/>
                  </a:cubicBezTo>
                  <a:lnTo>
                    <a:pt x="8678" y="6474"/>
                  </a:lnTo>
                  <a:cubicBezTo>
                    <a:pt x="8678" y="6442"/>
                    <a:pt x="8678" y="6411"/>
                    <a:pt x="8647" y="6379"/>
                  </a:cubicBezTo>
                  <a:cubicBezTo>
                    <a:pt x="8647" y="6379"/>
                    <a:pt x="7792" y="5682"/>
                    <a:pt x="7887" y="5112"/>
                  </a:cubicBezTo>
                  <a:cubicBezTo>
                    <a:pt x="8013" y="4542"/>
                    <a:pt x="9027" y="4162"/>
                    <a:pt x="9027" y="4162"/>
                  </a:cubicBezTo>
                  <a:cubicBezTo>
                    <a:pt x="9058" y="4162"/>
                    <a:pt x="9090" y="4130"/>
                    <a:pt x="9090" y="4099"/>
                  </a:cubicBezTo>
                  <a:lnTo>
                    <a:pt x="8837" y="2990"/>
                  </a:lnTo>
                  <a:cubicBezTo>
                    <a:pt x="8805" y="2959"/>
                    <a:pt x="8773" y="2927"/>
                    <a:pt x="8742" y="2927"/>
                  </a:cubicBezTo>
                  <a:cubicBezTo>
                    <a:pt x="8742" y="2927"/>
                    <a:pt x="8611" y="2942"/>
                    <a:pt x="8427" y="2942"/>
                  </a:cubicBezTo>
                  <a:cubicBezTo>
                    <a:pt x="8081" y="2942"/>
                    <a:pt x="7544" y="2888"/>
                    <a:pt x="7317" y="2579"/>
                  </a:cubicBezTo>
                  <a:cubicBezTo>
                    <a:pt x="7126" y="2325"/>
                    <a:pt x="7063" y="2009"/>
                    <a:pt x="7126" y="1692"/>
                  </a:cubicBezTo>
                  <a:cubicBezTo>
                    <a:pt x="7190" y="1470"/>
                    <a:pt x="7443" y="1090"/>
                    <a:pt x="7443" y="1090"/>
                  </a:cubicBezTo>
                  <a:cubicBezTo>
                    <a:pt x="7475" y="1059"/>
                    <a:pt x="7475" y="1027"/>
                    <a:pt x="7443" y="1027"/>
                  </a:cubicBezTo>
                  <a:lnTo>
                    <a:pt x="6493" y="394"/>
                  </a:lnTo>
                  <a:cubicBezTo>
                    <a:pt x="6461" y="394"/>
                    <a:pt x="6430" y="394"/>
                    <a:pt x="6398" y="425"/>
                  </a:cubicBezTo>
                  <a:cubicBezTo>
                    <a:pt x="6398" y="425"/>
                    <a:pt x="5773" y="1193"/>
                    <a:pt x="5222" y="1193"/>
                  </a:cubicBezTo>
                  <a:cubicBezTo>
                    <a:pt x="5192" y="1193"/>
                    <a:pt x="5161" y="1190"/>
                    <a:pt x="5131" y="1185"/>
                  </a:cubicBezTo>
                  <a:cubicBezTo>
                    <a:pt x="4561" y="1090"/>
                    <a:pt x="4181" y="45"/>
                    <a:pt x="4181" y="45"/>
                  </a:cubicBezTo>
                  <a:cubicBezTo>
                    <a:pt x="4181" y="23"/>
                    <a:pt x="4165" y="0"/>
                    <a:pt x="4145" y="0"/>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115" name="Google Shape;2115;p23"/>
            <p:cNvSpPr/>
            <p:nvPr/>
          </p:nvSpPr>
          <p:spPr>
            <a:xfrm>
              <a:off x="2583750" y="3076200"/>
              <a:ext cx="1871401" cy="1331885"/>
            </a:xfrm>
            <a:custGeom>
              <a:avLst/>
              <a:gdLst/>
              <a:ahLst/>
              <a:cxnLst/>
              <a:rect l="l" t="t" r="r" b="b"/>
              <a:pathLst>
                <a:path w="44116" h="31068" extrusionOk="0">
                  <a:moveTo>
                    <a:pt x="41392" y="222"/>
                  </a:moveTo>
                  <a:cubicBezTo>
                    <a:pt x="42057" y="222"/>
                    <a:pt x="42690" y="476"/>
                    <a:pt x="43165" y="951"/>
                  </a:cubicBezTo>
                  <a:cubicBezTo>
                    <a:pt x="43640" y="1458"/>
                    <a:pt x="43894" y="2091"/>
                    <a:pt x="43894" y="2756"/>
                  </a:cubicBezTo>
                  <a:lnTo>
                    <a:pt x="43799" y="28851"/>
                  </a:lnTo>
                  <a:cubicBezTo>
                    <a:pt x="43799" y="29389"/>
                    <a:pt x="43640" y="29928"/>
                    <a:pt x="43292" y="30371"/>
                  </a:cubicBezTo>
                  <a:cubicBezTo>
                    <a:pt x="42849" y="30688"/>
                    <a:pt x="42342" y="30878"/>
                    <a:pt x="41804" y="30878"/>
                  </a:cubicBezTo>
                  <a:lnTo>
                    <a:pt x="2724" y="30878"/>
                  </a:lnTo>
                  <a:cubicBezTo>
                    <a:pt x="2059" y="30878"/>
                    <a:pt x="1426" y="30593"/>
                    <a:pt x="951" y="30118"/>
                  </a:cubicBezTo>
                  <a:cubicBezTo>
                    <a:pt x="476" y="29643"/>
                    <a:pt x="222" y="29009"/>
                    <a:pt x="222" y="28344"/>
                  </a:cubicBezTo>
                  <a:lnTo>
                    <a:pt x="317" y="2249"/>
                  </a:lnTo>
                  <a:cubicBezTo>
                    <a:pt x="317" y="1711"/>
                    <a:pt x="476" y="1172"/>
                    <a:pt x="792" y="729"/>
                  </a:cubicBezTo>
                  <a:cubicBezTo>
                    <a:pt x="1236" y="412"/>
                    <a:pt x="1774" y="222"/>
                    <a:pt x="2312" y="222"/>
                  </a:cubicBezTo>
                  <a:close/>
                  <a:moveTo>
                    <a:pt x="2312" y="1"/>
                  </a:moveTo>
                  <a:cubicBezTo>
                    <a:pt x="1711" y="1"/>
                    <a:pt x="1109" y="222"/>
                    <a:pt x="666" y="571"/>
                  </a:cubicBezTo>
                  <a:cubicBezTo>
                    <a:pt x="317" y="1046"/>
                    <a:pt x="96" y="1616"/>
                    <a:pt x="96" y="2249"/>
                  </a:cubicBezTo>
                  <a:lnTo>
                    <a:pt x="1" y="28344"/>
                  </a:lnTo>
                  <a:cubicBezTo>
                    <a:pt x="1" y="29865"/>
                    <a:pt x="1236" y="31068"/>
                    <a:pt x="2724" y="31068"/>
                  </a:cubicBezTo>
                  <a:lnTo>
                    <a:pt x="41804" y="31068"/>
                  </a:lnTo>
                  <a:cubicBezTo>
                    <a:pt x="42437" y="31068"/>
                    <a:pt x="43007" y="30878"/>
                    <a:pt x="43450" y="30498"/>
                  </a:cubicBezTo>
                  <a:cubicBezTo>
                    <a:pt x="43799" y="30055"/>
                    <a:pt x="44021" y="29484"/>
                    <a:pt x="44021" y="28851"/>
                  </a:cubicBezTo>
                  <a:lnTo>
                    <a:pt x="44116" y="2756"/>
                  </a:lnTo>
                  <a:cubicBezTo>
                    <a:pt x="44116" y="1236"/>
                    <a:pt x="42880" y="1"/>
                    <a:pt x="41392" y="1"/>
                  </a:cubicBezTo>
                  <a:close/>
                </a:path>
              </a:pathLst>
            </a:custGeom>
            <a:solidFill>
              <a:srgbClr val="30475E"/>
            </a:solidFill>
            <a:ln>
              <a:noFill/>
            </a:ln>
          </p:spPr>
          <p:txBody>
            <a:bodyPr spcFirstLastPara="1" wrap="square" lIns="91425" tIns="91425" rIns="91425" bIns="91425" anchor="ctr" anchorCtr="0">
              <a:noAutofit/>
            </a:bodyPr>
            <a:lstStyle/>
            <a:p>
              <a:endParaRPr/>
            </a:p>
          </p:txBody>
        </p:sp>
      </p:grpSp>
      <p:sp>
        <p:nvSpPr>
          <p:cNvPr id="2116" name="Google Shape;2116;p23"/>
          <p:cNvSpPr txBox="1"/>
          <p:nvPr/>
        </p:nvSpPr>
        <p:spPr>
          <a:xfrm>
            <a:off x="3351196" y="238033"/>
            <a:ext cx="5507200" cy="621200"/>
          </a:xfrm>
          <a:prstGeom prst="rect">
            <a:avLst/>
          </a:prstGeom>
          <a:noFill/>
          <a:ln>
            <a:noFill/>
          </a:ln>
        </p:spPr>
        <p:txBody>
          <a:bodyPr spcFirstLastPara="1" wrap="square" lIns="121897" tIns="121897" rIns="121897" bIns="121897" anchor="ctr" anchorCtr="0">
            <a:noAutofit/>
          </a:bodyPr>
          <a:lstStyle/>
          <a:p>
            <a:pPr algn="ctr"/>
            <a:r>
              <a:rPr lang="en" sz="3700" b="1" spc="-145" dirty="0">
                <a:solidFill>
                  <a:schemeClr val="accent1"/>
                </a:solidFill>
                <a:latin typeface="Segoe UI Light" pitchFamily="34" charset="0"/>
                <a:cs typeface="Segoe UI Light" pitchFamily="34" charset="0"/>
                <a:sym typeface="Fira Sans Medium"/>
              </a:rPr>
              <a:t>Technology</a:t>
            </a:r>
            <a:endParaRPr sz="3700" b="1" spc="-145" dirty="0">
              <a:solidFill>
                <a:schemeClr val="accent1"/>
              </a:solidFill>
              <a:latin typeface="Segoe UI Light" pitchFamily="34" charset="0"/>
              <a:cs typeface="Segoe UI Light" pitchFamily="34" charset="0"/>
              <a:sym typeface="Fira Sans Medium"/>
            </a:endParaRPr>
          </a:p>
        </p:txBody>
      </p:sp>
      <p:sp>
        <p:nvSpPr>
          <p:cNvPr id="2117" name="Google Shape;2117;p23"/>
          <p:cNvSpPr txBox="1"/>
          <p:nvPr/>
        </p:nvSpPr>
        <p:spPr>
          <a:xfrm>
            <a:off x="452819" y="2503616"/>
            <a:ext cx="2393694" cy="321200"/>
          </a:xfrm>
          <a:prstGeom prst="rect">
            <a:avLst/>
          </a:prstGeom>
          <a:noFill/>
          <a:ln>
            <a:noFill/>
          </a:ln>
        </p:spPr>
        <p:txBody>
          <a:bodyPr spcFirstLastPara="1" wrap="square" lIns="121897" tIns="121897" rIns="121897" bIns="121897" anchor="ctr" anchorCtr="0">
            <a:noAutofit/>
          </a:bodyPr>
          <a:lstStyle/>
          <a:p>
            <a:pPr algn="ctr"/>
            <a:r>
              <a:rPr lang="en" b="1" dirty="0">
                <a:solidFill>
                  <a:schemeClr val="accent6"/>
                </a:solidFill>
                <a:latin typeface="Fira Sans Medium"/>
                <a:ea typeface="Fira Sans Medium"/>
                <a:cs typeface="Fira Sans Medium"/>
                <a:sym typeface="Fira Sans Medium"/>
              </a:rPr>
              <a:t>Office Digitization</a:t>
            </a:r>
            <a:endParaRPr b="1" dirty="0">
              <a:solidFill>
                <a:schemeClr val="accent6"/>
              </a:solidFill>
              <a:latin typeface="Fira Sans Medium"/>
              <a:ea typeface="Fira Sans Medium"/>
              <a:cs typeface="Fira Sans Medium"/>
              <a:sym typeface="Fira Sans Medium"/>
            </a:endParaRPr>
          </a:p>
        </p:txBody>
      </p:sp>
      <p:sp>
        <p:nvSpPr>
          <p:cNvPr id="2118" name="Google Shape;2118;p23"/>
          <p:cNvSpPr txBox="1"/>
          <p:nvPr/>
        </p:nvSpPr>
        <p:spPr>
          <a:xfrm>
            <a:off x="133454" y="2825092"/>
            <a:ext cx="3032423" cy="621200"/>
          </a:xfrm>
          <a:prstGeom prst="rect">
            <a:avLst/>
          </a:prstGeom>
          <a:noFill/>
          <a:ln>
            <a:noFill/>
          </a:ln>
        </p:spPr>
        <p:txBody>
          <a:bodyPr spcFirstLastPara="1" wrap="square" lIns="121897" tIns="121897" rIns="121897" bIns="121897" anchor="b" anchorCtr="0">
            <a:noAutofit/>
          </a:bodyPr>
          <a:lstStyle/>
          <a:p>
            <a:pPr algn="ctr"/>
            <a:r>
              <a:rPr lang="en" sz="1600" dirty="0">
                <a:solidFill>
                  <a:schemeClr val="accent6"/>
                </a:solidFill>
                <a:latin typeface="Fira Sans"/>
                <a:ea typeface="Fira Sans"/>
                <a:cs typeface="Fira Sans"/>
                <a:sym typeface="Fira Sans"/>
              </a:rPr>
              <a:t>Implementation of E-Office for movement of Files</a:t>
            </a:r>
            <a:endParaRPr sz="1600" dirty="0">
              <a:solidFill>
                <a:schemeClr val="accent6"/>
              </a:solidFill>
              <a:latin typeface="Fira Sans"/>
              <a:ea typeface="Fira Sans"/>
              <a:cs typeface="Fira Sans"/>
              <a:sym typeface="Fira Sans"/>
            </a:endParaRPr>
          </a:p>
        </p:txBody>
      </p:sp>
      <p:sp>
        <p:nvSpPr>
          <p:cNvPr id="2119" name="Google Shape;2119;p23"/>
          <p:cNvSpPr txBox="1"/>
          <p:nvPr/>
        </p:nvSpPr>
        <p:spPr>
          <a:xfrm>
            <a:off x="1129117" y="4825399"/>
            <a:ext cx="2141600" cy="321200"/>
          </a:xfrm>
          <a:prstGeom prst="rect">
            <a:avLst/>
          </a:prstGeom>
          <a:noFill/>
          <a:ln>
            <a:noFill/>
          </a:ln>
        </p:spPr>
        <p:txBody>
          <a:bodyPr spcFirstLastPara="1" wrap="square" lIns="121897" tIns="121897" rIns="121897" bIns="121897" anchor="ctr" anchorCtr="0">
            <a:noAutofit/>
          </a:bodyPr>
          <a:lstStyle/>
          <a:p>
            <a:pPr algn="ctr"/>
            <a:r>
              <a:rPr lang="en" b="1" dirty="0">
                <a:solidFill>
                  <a:schemeClr val="accent4"/>
                </a:solidFill>
                <a:latin typeface="Fira Sans Medium"/>
                <a:ea typeface="Fira Sans Medium"/>
                <a:cs typeface="Fira Sans Medium"/>
                <a:sym typeface="Fira Sans Medium"/>
              </a:rPr>
              <a:t>Mini Branches</a:t>
            </a:r>
            <a:endParaRPr b="1" dirty="0">
              <a:solidFill>
                <a:schemeClr val="accent4"/>
              </a:solidFill>
              <a:latin typeface="Fira Sans Medium"/>
              <a:ea typeface="Fira Sans Medium"/>
              <a:cs typeface="Fira Sans Medium"/>
              <a:sym typeface="Fira Sans Medium"/>
            </a:endParaRPr>
          </a:p>
        </p:txBody>
      </p:sp>
      <p:sp>
        <p:nvSpPr>
          <p:cNvPr id="2120" name="Google Shape;2120;p23"/>
          <p:cNvSpPr txBox="1"/>
          <p:nvPr/>
        </p:nvSpPr>
        <p:spPr>
          <a:xfrm>
            <a:off x="510123" y="5224029"/>
            <a:ext cx="3379588" cy="604800"/>
          </a:xfrm>
          <a:prstGeom prst="rect">
            <a:avLst/>
          </a:prstGeom>
          <a:noFill/>
          <a:ln>
            <a:noFill/>
          </a:ln>
        </p:spPr>
        <p:txBody>
          <a:bodyPr spcFirstLastPara="1" wrap="square" lIns="121897" tIns="121897" rIns="121897" bIns="121897" anchor="b" anchorCtr="0">
            <a:noAutofit/>
          </a:bodyPr>
          <a:lstStyle/>
          <a:p>
            <a:pPr algn="ctr"/>
            <a:r>
              <a:rPr lang="en" sz="1600" dirty="0">
                <a:solidFill>
                  <a:schemeClr val="accent4"/>
                </a:solidFill>
                <a:latin typeface="Fira Sans"/>
                <a:ea typeface="Fira Sans"/>
                <a:cs typeface="Fira Sans"/>
                <a:sym typeface="Fira Sans"/>
              </a:rPr>
              <a:t>Equipping PACS with Micro ATMs for making them Mini Branches</a:t>
            </a:r>
          </a:p>
        </p:txBody>
      </p:sp>
      <p:sp>
        <p:nvSpPr>
          <p:cNvPr id="2121" name="Google Shape;2121;p23"/>
          <p:cNvSpPr txBox="1"/>
          <p:nvPr/>
        </p:nvSpPr>
        <p:spPr>
          <a:xfrm>
            <a:off x="5226196" y="5459727"/>
            <a:ext cx="2141600" cy="321200"/>
          </a:xfrm>
          <a:prstGeom prst="rect">
            <a:avLst/>
          </a:prstGeom>
          <a:noFill/>
          <a:ln>
            <a:noFill/>
          </a:ln>
        </p:spPr>
        <p:txBody>
          <a:bodyPr spcFirstLastPara="1" wrap="square" lIns="121897" tIns="121897" rIns="121897" bIns="121897" anchor="ctr" anchorCtr="0">
            <a:noAutofit/>
          </a:bodyPr>
          <a:lstStyle/>
          <a:p>
            <a:pPr algn="ctr"/>
            <a:r>
              <a:rPr lang="en" b="1" dirty="0">
                <a:solidFill>
                  <a:schemeClr val="tx2"/>
                </a:solidFill>
                <a:latin typeface="Fira Sans Medium"/>
                <a:ea typeface="Fira Sans Medium"/>
                <a:cs typeface="Fira Sans Medium"/>
                <a:sym typeface="Fira Sans Medium"/>
              </a:rPr>
              <a:t>Services</a:t>
            </a:r>
            <a:endParaRPr b="1" dirty="0">
              <a:solidFill>
                <a:schemeClr val="tx2"/>
              </a:solidFill>
              <a:latin typeface="Fira Sans Medium"/>
              <a:ea typeface="Fira Sans Medium"/>
              <a:cs typeface="Fira Sans Medium"/>
              <a:sym typeface="Fira Sans Medium"/>
            </a:endParaRPr>
          </a:p>
        </p:txBody>
      </p:sp>
      <p:sp>
        <p:nvSpPr>
          <p:cNvPr id="2122" name="Google Shape;2122;p23"/>
          <p:cNvSpPr txBox="1"/>
          <p:nvPr/>
        </p:nvSpPr>
        <p:spPr>
          <a:xfrm>
            <a:off x="3631146" y="5780927"/>
            <a:ext cx="5264204" cy="604800"/>
          </a:xfrm>
          <a:prstGeom prst="rect">
            <a:avLst/>
          </a:prstGeom>
          <a:noFill/>
          <a:ln>
            <a:noFill/>
          </a:ln>
        </p:spPr>
        <p:txBody>
          <a:bodyPr spcFirstLastPara="1" wrap="square" lIns="121897" tIns="121897" rIns="121897" bIns="121897" anchor="b" anchorCtr="0">
            <a:noAutofit/>
          </a:bodyPr>
          <a:lstStyle/>
          <a:p>
            <a:pPr algn="ctr"/>
            <a:r>
              <a:rPr lang="en" sz="1600" dirty="0">
                <a:solidFill>
                  <a:schemeClr val="tx2"/>
                </a:solidFill>
                <a:latin typeface="Fira Sans"/>
                <a:ea typeface="Fira Sans"/>
                <a:cs typeface="Fira Sans"/>
                <a:sym typeface="Fira Sans"/>
              </a:rPr>
              <a:t>Equipped with IMPS, Mobile Banking, Internet banking, Mobile ATMs on par with Commercial banks</a:t>
            </a:r>
            <a:endParaRPr sz="1600" dirty="0">
              <a:solidFill>
                <a:schemeClr val="tx2"/>
              </a:solidFill>
              <a:latin typeface="Fira Sans"/>
              <a:ea typeface="Fira Sans"/>
              <a:cs typeface="Fira Sans"/>
              <a:sym typeface="Fira Sans"/>
            </a:endParaRPr>
          </a:p>
        </p:txBody>
      </p:sp>
      <p:sp>
        <p:nvSpPr>
          <p:cNvPr id="2123" name="Google Shape;2123;p23"/>
          <p:cNvSpPr txBox="1"/>
          <p:nvPr/>
        </p:nvSpPr>
        <p:spPr>
          <a:xfrm>
            <a:off x="8927173" y="2488629"/>
            <a:ext cx="2856747" cy="321226"/>
          </a:xfrm>
          <a:prstGeom prst="rect">
            <a:avLst/>
          </a:prstGeom>
          <a:noFill/>
          <a:ln>
            <a:noFill/>
          </a:ln>
        </p:spPr>
        <p:txBody>
          <a:bodyPr spcFirstLastPara="1" wrap="square" lIns="121897" tIns="121897" rIns="121897" bIns="121897" anchor="ctr" anchorCtr="0">
            <a:noAutofit/>
          </a:bodyPr>
          <a:lstStyle/>
          <a:p>
            <a:pPr algn="ctr"/>
            <a:r>
              <a:rPr lang="en" b="1" dirty="0">
                <a:solidFill>
                  <a:srgbClr val="7030A0"/>
                </a:solidFill>
                <a:latin typeface="Fira Sans Medium"/>
                <a:ea typeface="Fira Sans Medium"/>
                <a:cs typeface="Fira Sans Medium"/>
                <a:sym typeface="Fira Sans Medium"/>
              </a:rPr>
              <a:t>Core Banking Solution</a:t>
            </a:r>
            <a:endParaRPr b="1" dirty="0">
              <a:solidFill>
                <a:srgbClr val="7030A0"/>
              </a:solidFill>
              <a:latin typeface="Fira Sans Medium"/>
              <a:ea typeface="Fira Sans Medium"/>
              <a:cs typeface="Fira Sans Medium"/>
              <a:sym typeface="Fira Sans Medium"/>
            </a:endParaRPr>
          </a:p>
        </p:txBody>
      </p:sp>
      <p:sp>
        <p:nvSpPr>
          <p:cNvPr id="2124" name="Google Shape;2124;p23"/>
          <p:cNvSpPr txBox="1"/>
          <p:nvPr/>
        </p:nvSpPr>
        <p:spPr>
          <a:xfrm>
            <a:off x="8921391" y="2813551"/>
            <a:ext cx="2472253" cy="621200"/>
          </a:xfrm>
          <a:prstGeom prst="rect">
            <a:avLst/>
          </a:prstGeom>
          <a:noFill/>
          <a:ln>
            <a:noFill/>
          </a:ln>
        </p:spPr>
        <p:txBody>
          <a:bodyPr spcFirstLastPara="1" wrap="square" lIns="121897" tIns="121897" rIns="121897" bIns="121897" anchor="b" anchorCtr="0">
            <a:noAutofit/>
          </a:bodyPr>
          <a:lstStyle/>
          <a:p>
            <a:pPr algn="ctr"/>
            <a:r>
              <a:rPr lang="en" sz="1600" dirty="0">
                <a:solidFill>
                  <a:srgbClr val="7030A0"/>
                </a:solidFill>
                <a:latin typeface="Fira Sans"/>
                <a:ea typeface="Fira Sans"/>
                <a:cs typeface="Fira Sans"/>
                <a:sym typeface="Fira Sans"/>
              </a:rPr>
              <a:t>Uniform CBS across all banks under the CCS</a:t>
            </a:r>
            <a:endParaRPr sz="1600" dirty="0">
              <a:solidFill>
                <a:srgbClr val="7030A0"/>
              </a:solidFill>
              <a:latin typeface="Fira Sans"/>
              <a:ea typeface="Fira Sans"/>
              <a:cs typeface="Fira Sans"/>
              <a:sym typeface="Fira Sans"/>
            </a:endParaRPr>
          </a:p>
        </p:txBody>
      </p:sp>
      <p:sp>
        <p:nvSpPr>
          <p:cNvPr id="2125" name="Google Shape;2125;p23"/>
          <p:cNvSpPr txBox="1"/>
          <p:nvPr/>
        </p:nvSpPr>
        <p:spPr>
          <a:xfrm>
            <a:off x="8727061" y="4825399"/>
            <a:ext cx="2146400" cy="321200"/>
          </a:xfrm>
          <a:prstGeom prst="rect">
            <a:avLst/>
          </a:prstGeom>
          <a:noFill/>
          <a:ln>
            <a:noFill/>
          </a:ln>
        </p:spPr>
        <p:txBody>
          <a:bodyPr spcFirstLastPara="1" wrap="square" lIns="121897" tIns="121897" rIns="121897" bIns="121897" anchor="ctr" anchorCtr="0">
            <a:noAutofit/>
          </a:bodyPr>
          <a:lstStyle/>
          <a:p>
            <a:pPr algn="ctr"/>
            <a:r>
              <a:rPr lang="en" b="1" dirty="0">
                <a:solidFill>
                  <a:schemeClr val="accent2"/>
                </a:solidFill>
                <a:latin typeface="Fira Sans Medium"/>
                <a:ea typeface="Fira Sans Medium"/>
                <a:cs typeface="Fira Sans Medium"/>
                <a:sym typeface="Fira Sans Medium"/>
              </a:rPr>
              <a:t>Internal Network</a:t>
            </a:r>
            <a:endParaRPr b="1" dirty="0">
              <a:solidFill>
                <a:schemeClr val="accent2"/>
              </a:solidFill>
              <a:latin typeface="Fira Sans Medium"/>
              <a:ea typeface="Fira Sans Medium"/>
              <a:cs typeface="Fira Sans Medium"/>
              <a:sym typeface="Fira Sans Medium"/>
            </a:endParaRPr>
          </a:p>
        </p:txBody>
      </p:sp>
      <p:sp>
        <p:nvSpPr>
          <p:cNvPr id="2126" name="Google Shape;2126;p23"/>
          <p:cNvSpPr txBox="1"/>
          <p:nvPr/>
        </p:nvSpPr>
        <p:spPr>
          <a:xfrm>
            <a:off x="8108454" y="5399529"/>
            <a:ext cx="3257376" cy="604800"/>
          </a:xfrm>
          <a:prstGeom prst="rect">
            <a:avLst/>
          </a:prstGeom>
          <a:noFill/>
          <a:ln>
            <a:noFill/>
          </a:ln>
        </p:spPr>
        <p:txBody>
          <a:bodyPr spcFirstLastPara="1" wrap="square" lIns="121897" tIns="121897" rIns="121897" bIns="121897" anchor="b" anchorCtr="0">
            <a:noAutofit/>
          </a:bodyPr>
          <a:lstStyle/>
          <a:p>
            <a:pPr algn="ctr"/>
            <a:r>
              <a:rPr lang="en" sz="1600" dirty="0">
                <a:solidFill>
                  <a:schemeClr val="accent2"/>
                </a:solidFill>
                <a:latin typeface="Fira Sans"/>
                <a:ea typeface="Fira Sans"/>
                <a:cs typeface="Fira Sans"/>
                <a:sym typeface="Fira Sans"/>
              </a:rPr>
              <a:t>Established COBNET for closing in the gap between Co-Operators</a:t>
            </a:r>
            <a:endParaRPr sz="1600" dirty="0">
              <a:solidFill>
                <a:schemeClr val="accent2"/>
              </a:solidFill>
              <a:latin typeface="Fira Sans"/>
              <a:ea typeface="Fira Sans"/>
              <a:cs typeface="Fira Sans"/>
              <a:sym typeface="Fira Sans"/>
            </a:endParaRPr>
          </a:p>
        </p:txBody>
      </p:sp>
      <p:cxnSp>
        <p:nvCxnSpPr>
          <p:cNvPr id="2" name="Straight Connector 1">
            <a:extLst>
              <a:ext uri="{FF2B5EF4-FFF2-40B4-BE49-F238E27FC236}">
                <a16:creationId xmlns:a16="http://schemas.microsoft.com/office/drawing/2014/main" id="{483D4019-19C4-59AC-A387-8CE9CFC07FCC}"/>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1592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356" name="Picture 355">
            <a:extLst>
              <a:ext uri="{FF2B5EF4-FFF2-40B4-BE49-F238E27FC236}">
                <a16:creationId xmlns:a16="http://schemas.microsoft.com/office/drawing/2014/main" id="{0EB15457-4528-D4A7-7CF7-188AB89A5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116" name="Google Shape;2116;p23"/>
          <p:cNvSpPr txBox="1"/>
          <p:nvPr/>
        </p:nvSpPr>
        <p:spPr>
          <a:xfrm>
            <a:off x="2817506" y="323250"/>
            <a:ext cx="6556985" cy="621200"/>
          </a:xfrm>
          <a:prstGeom prst="rect">
            <a:avLst/>
          </a:prstGeom>
          <a:noFill/>
          <a:ln>
            <a:noFill/>
          </a:ln>
        </p:spPr>
        <p:txBody>
          <a:bodyPr spcFirstLastPara="1" wrap="square" lIns="121897" tIns="121897" rIns="121897" bIns="121897" anchor="ctr" anchorCtr="0">
            <a:noAutofit/>
          </a:bodyPr>
          <a:lstStyle/>
          <a:p>
            <a:pPr algn="ctr"/>
            <a:r>
              <a:rPr lang="en" sz="3700" b="1" spc="-145" dirty="0">
                <a:solidFill>
                  <a:schemeClr val="accent1"/>
                </a:solidFill>
                <a:latin typeface="Segoe UI Light" pitchFamily="34" charset="0"/>
                <a:cs typeface="Segoe UI Light" pitchFamily="34" charset="0"/>
                <a:sym typeface="Fira Sans Medium"/>
              </a:rPr>
              <a:t>PACS Computerisation - Readiness</a:t>
            </a:r>
            <a:endParaRPr sz="3700" b="1" spc="-145" dirty="0">
              <a:solidFill>
                <a:schemeClr val="accent1"/>
              </a:solidFill>
              <a:latin typeface="Segoe UI Light" pitchFamily="34" charset="0"/>
              <a:cs typeface="Segoe UI Light" pitchFamily="34" charset="0"/>
              <a:sym typeface="Fira Sans Medium"/>
            </a:endParaRPr>
          </a:p>
        </p:txBody>
      </p:sp>
      <p:cxnSp>
        <p:nvCxnSpPr>
          <p:cNvPr id="2" name="Straight Connector 1">
            <a:extLst>
              <a:ext uri="{FF2B5EF4-FFF2-40B4-BE49-F238E27FC236}">
                <a16:creationId xmlns:a16="http://schemas.microsoft.com/office/drawing/2014/main" id="{483D4019-19C4-59AC-A387-8CE9CFC07FCC}"/>
              </a:ext>
            </a:extLst>
          </p:cNvPr>
          <p:cNvCxnSpPr>
            <a:cxnSpLocks/>
          </p:cNvCxnSpPr>
          <p:nvPr/>
        </p:nvCxnSpPr>
        <p:spPr>
          <a:xfrm>
            <a:off x="1251619" y="1243694"/>
            <a:ext cx="9688761"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C192C5B7-D63B-EC4D-1DE6-CF2488DB3153}"/>
              </a:ext>
            </a:extLst>
          </p:cNvPr>
          <p:cNvSpPr/>
          <p:nvPr/>
        </p:nvSpPr>
        <p:spPr>
          <a:xfrm>
            <a:off x="1251619" y="1674672"/>
            <a:ext cx="4741557" cy="2031325"/>
          </a:xfrm>
          <a:prstGeom prst="rect">
            <a:avLst/>
          </a:prstGeom>
        </p:spPr>
        <p:txBody>
          <a:bodyPr wrap="square">
            <a:spAutoFit/>
          </a:bodyPr>
          <a:lstStyle/>
          <a:p>
            <a:pPr marL="380972" indent="-380972" algn="just">
              <a:buFont typeface="Arial" pitchFamily="34" charset="0"/>
              <a:buChar char="•"/>
            </a:pPr>
            <a:r>
              <a:rPr lang="en-IN" dirty="0">
                <a:solidFill>
                  <a:schemeClr val="accent1"/>
                </a:solidFill>
                <a:latin typeface="Segoe UI" pitchFamily="34" charset="0"/>
                <a:cs typeface="Segoe UI" pitchFamily="34" charset="0"/>
              </a:rPr>
              <a:t>Proof of Concept (PoC) done in 38 PACS</a:t>
            </a:r>
          </a:p>
          <a:p>
            <a:pPr marL="380972" indent="-380972" algn="just">
              <a:buFont typeface="Arial" pitchFamily="34" charset="0"/>
              <a:buChar char="•"/>
            </a:pPr>
            <a:r>
              <a:rPr lang="en-IN" dirty="0">
                <a:solidFill>
                  <a:schemeClr val="accent1"/>
                </a:solidFill>
                <a:latin typeface="Segoe UI" pitchFamily="34" charset="0"/>
                <a:cs typeface="Segoe UI" pitchFamily="34" charset="0"/>
              </a:rPr>
              <a:t>Audit for 2021-22 completed in 1874 out of 2051 PACS</a:t>
            </a:r>
          </a:p>
          <a:p>
            <a:pPr marL="380972" indent="-380972" algn="just">
              <a:buFont typeface="Arial" pitchFamily="34" charset="0"/>
              <a:buChar char="•"/>
            </a:pPr>
            <a:r>
              <a:rPr lang="en-IN" dirty="0">
                <a:solidFill>
                  <a:schemeClr val="accent1"/>
                </a:solidFill>
                <a:latin typeface="Segoe UI" pitchFamily="34" charset="0"/>
                <a:cs typeface="Segoe UI" pitchFamily="34" charset="0"/>
              </a:rPr>
              <a:t>Budget provision made  for 2022-23</a:t>
            </a:r>
          </a:p>
          <a:p>
            <a:pPr marL="380972" indent="-380972" algn="just">
              <a:buFont typeface="Arial" pitchFamily="34" charset="0"/>
              <a:buChar char="•"/>
            </a:pPr>
            <a:r>
              <a:rPr lang="en-IN" dirty="0">
                <a:solidFill>
                  <a:schemeClr val="accent1"/>
                </a:solidFill>
                <a:latin typeface="Segoe UI" pitchFamily="34" charset="0"/>
                <a:cs typeface="Segoe UI" pitchFamily="34" charset="0"/>
              </a:rPr>
              <a:t>Constituted SLIMC &amp; DLIMC</a:t>
            </a:r>
          </a:p>
          <a:p>
            <a:pPr marL="380972" indent="-380972" algn="just">
              <a:buFont typeface="Arial" pitchFamily="34" charset="0"/>
              <a:buChar char="•"/>
            </a:pPr>
            <a:r>
              <a:rPr lang="en-IN" dirty="0" err="1">
                <a:solidFill>
                  <a:schemeClr val="accent1"/>
                </a:solidFill>
                <a:latin typeface="Segoe UI" pitchFamily="34" charset="0"/>
                <a:cs typeface="Segoe UI" pitchFamily="34" charset="0"/>
              </a:rPr>
              <a:t>GoI</a:t>
            </a:r>
            <a:r>
              <a:rPr lang="en-IN" dirty="0">
                <a:solidFill>
                  <a:schemeClr val="accent1"/>
                </a:solidFill>
                <a:latin typeface="Segoe UI" pitchFamily="34" charset="0"/>
                <a:cs typeface="Segoe UI" pitchFamily="34" charset="0"/>
              </a:rPr>
              <a:t> to permit us to computerise all PACS in a single phase.</a:t>
            </a:r>
            <a:endParaRPr lang="en-US" dirty="0">
              <a:solidFill>
                <a:schemeClr val="accent1"/>
              </a:solidFill>
              <a:latin typeface="Segoe UI" pitchFamily="34" charset="0"/>
              <a:cs typeface="Segoe UI" pitchFamily="34" charset="0"/>
            </a:endParaRPr>
          </a:p>
        </p:txBody>
      </p:sp>
      <p:pic>
        <p:nvPicPr>
          <p:cNvPr id="6" name="Picture 5">
            <a:extLst>
              <a:ext uri="{FF2B5EF4-FFF2-40B4-BE49-F238E27FC236}">
                <a16:creationId xmlns:a16="http://schemas.microsoft.com/office/drawing/2014/main" id="{4CD09BB6-D3CC-7D3A-6828-BC6148D76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43694"/>
            <a:ext cx="6096000" cy="4903714"/>
          </a:xfrm>
          <a:prstGeom prst="rect">
            <a:avLst/>
          </a:prstGeom>
          <a:ln>
            <a:noFill/>
          </a:ln>
          <a:effectLst>
            <a:softEdge rad="112500"/>
          </a:effectLst>
        </p:spPr>
      </p:pic>
    </p:spTree>
    <p:extLst>
      <p:ext uri="{BB962C8B-B14F-4D97-AF65-F5344CB8AC3E}">
        <p14:creationId xmlns:p14="http://schemas.microsoft.com/office/powerpoint/2010/main" val="132585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5597</TotalTime>
  <Words>3025</Words>
  <Application>Microsoft Office PowerPoint</Application>
  <PresentationFormat>Widescreen</PresentationFormat>
  <Paragraphs>199</Paragraphs>
  <Slides>16</Slides>
  <Notes>14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16</vt:i4>
      </vt:variant>
    </vt:vector>
  </HeadingPairs>
  <TitlesOfParts>
    <vt:vector size="36" baseType="lpstr">
      <vt:lpstr>微软雅黑</vt:lpstr>
      <vt:lpstr>Arial</vt:lpstr>
      <vt:lpstr>Calibri</vt:lpstr>
      <vt:lpstr>Calibri Light</vt:lpstr>
      <vt:lpstr>DM Sans</vt:lpstr>
      <vt:lpstr>Fira Sans</vt:lpstr>
      <vt:lpstr>Fira Sans Medium</vt:lpstr>
      <vt:lpstr>Franklin Gothic Book</vt:lpstr>
      <vt:lpstr>Gautami</vt:lpstr>
      <vt:lpstr>Lato Light</vt:lpstr>
      <vt:lpstr>League Spartan</vt:lpstr>
      <vt:lpstr>Mukta ExtraLight</vt:lpstr>
      <vt:lpstr>Open Sans</vt:lpstr>
      <vt:lpstr>Poppins</vt:lpstr>
      <vt:lpstr>Segoe UI</vt:lpstr>
      <vt:lpstr>Segoe UI Light</vt:lpstr>
      <vt:lpstr>Times New Roman</vt:lpstr>
      <vt:lpstr>Verdana</vt:lpstr>
      <vt:lpstr>创艺简细圆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APCOB</dc:creator>
  <cp:lastModifiedBy>ASUS</cp:lastModifiedBy>
  <cp:revision>219</cp:revision>
  <dcterms:created xsi:type="dcterms:W3CDTF">2022-05-25T10:23:27Z</dcterms:created>
  <dcterms:modified xsi:type="dcterms:W3CDTF">2022-09-09T05:10:22Z</dcterms:modified>
</cp:coreProperties>
</file>